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8" r:id="rId2"/>
    <p:sldId id="256" r:id="rId3"/>
    <p:sldId id="263" r:id="rId4"/>
    <p:sldId id="264" r:id="rId5"/>
    <p:sldId id="259" r:id="rId6"/>
    <p:sldId id="265" r:id="rId7"/>
    <p:sldId id="266" r:id="rId8"/>
    <p:sldId id="267" r:id="rId9"/>
    <p:sldId id="268" r:id="rId10"/>
    <p:sldId id="269" r:id="rId11"/>
    <p:sldId id="270" r:id="rId12"/>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DA3427"/>
    <a:srgbClr val="14183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00" autoAdjust="0"/>
    <p:restoredTop sz="90563" autoAdjust="0"/>
  </p:normalViewPr>
  <p:slideViewPr>
    <p:cSldViewPr snapToGrid="0">
      <p:cViewPr>
        <p:scale>
          <a:sx n="60" d="100"/>
          <a:sy n="60" d="100"/>
        </p:scale>
        <p:origin x="-756" y="-180"/>
      </p:cViewPr>
      <p:guideLst>
        <p:guide orient="horz" pos="2160"/>
        <p:guide pos="3840"/>
      </p:guideLst>
    </p:cSldViewPr>
  </p:slideViewPr>
  <p:notesTextViewPr>
    <p:cViewPr>
      <p:scale>
        <a:sx n="1" d="1"/>
        <a:sy n="1" d="1"/>
      </p:scale>
      <p:origin x="0" y="0"/>
    </p:cViewPr>
  </p:notesTextViewPr>
  <p:notesViewPr>
    <p:cSldViewPr snapToGrid="0">
      <p:cViewPr varScale="1">
        <p:scale>
          <a:sx n="53" d="100"/>
          <a:sy n="53" d="100"/>
        </p:scale>
        <p:origin x="2844" y="66"/>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7978D30F-0BF3-4DFA-8A44-E263FCC1F61D}" type="datetimeFigureOut">
              <a:rPr lang="en-US" smtClean="0"/>
              <a:pPr/>
              <a:t>8/29/2024</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8D816B3E-26DF-4301-A3D1-923351BBA713}" type="slidenum">
              <a:rPr lang="en-US" smtClean="0"/>
              <a:pPr/>
              <a:t>‹#›</a:t>
            </a:fld>
            <a:endParaRPr lang="en-US" dirty="0"/>
          </a:p>
        </p:txBody>
      </p:sp>
    </p:spTree>
    <p:extLst>
      <p:ext uri="{BB962C8B-B14F-4D97-AF65-F5344CB8AC3E}">
        <p14:creationId xmlns:p14="http://schemas.microsoft.com/office/powerpoint/2010/main" xmlns="" val="3027196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Bullet 10 obviously isn’t a chapter in the manual. But, the reality is you’re taking this course to prepare you to PASS the Technician Class exam.</a:t>
            </a:r>
          </a:p>
          <a:p>
            <a:endParaRPr lang="en-US" dirty="0"/>
          </a:p>
          <a:p>
            <a:r>
              <a:rPr lang="en-US" dirty="0"/>
              <a:t>What you may not have considered is WHAT’S NEXT? </a:t>
            </a:r>
          </a:p>
          <a:p>
            <a:endParaRPr lang="en-US" dirty="0"/>
          </a:p>
          <a:p>
            <a:r>
              <a:rPr lang="en-US" dirty="0"/>
              <a:t>WHEN (not IF) you pass the tech exam, you are allowed to take the General Class examination at the same test session for free. You’ll find that the content between Technician and General to be somewhat similar … it’s just that General is a little more advanced. But, you may want to begin familiarizing yourself with General material by the time you get about halfway through this course. One ham radio club in North Carolina observed that about 50% of their students in this course were able to also pass the General exam on the same day. And, if you pass the General exam, you may take the Extra exam for free. But, beware! The Extra is challenging!</a:t>
            </a:r>
          </a:p>
          <a:p>
            <a:endParaRPr lang="en-US" dirty="0"/>
          </a:p>
        </p:txBody>
      </p:sp>
      <p:sp>
        <p:nvSpPr>
          <p:cNvPr id="4" name="Slide Number Placeholder 3"/>
          <p:cNvSpPr>
            <a:spLocks noGrp="1"/>
          </p:cNvSpPr>
          <p:nvPr>
            <p:ph type="sldNum" sz="quarter" idx="5"/>
          </p:nvPr>
        </p:nvSpPr>
        <p:spPr/>
        <p:txBody>
          <a:bodyPr/>
          <a:lstStyle/>
          <a:p>
            <a:fld id="{8D816B3E-26DF-4301-A3D1-923351BBA713}" type="slidenum">
              <a:rPr lang="en-US" smtClean="0"/>
              <a:pPr/>
              <a:t>3</a:t>
            </a:fld>
            <a:endParaRPr lang="en-US" dirty="0"/>
          </a:p>
        </p:txBody>
      </p:sp>
    </p:spTree>
    <p:extLst>
      <p:ext uri="{BB962C8B-B14F-4D97-AF65-F5344CB8AC3E}">
        <p14:creationId xmlns:p14="http://schemas.microsoft.com/office/powerpoint/2010/main" xmlns="" val="2767845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816B3E-26DF-4301-A3D1-923351BBA713}" type="slidenum">
              <a:rPr lang="en-US" smtClean="0"/>
              <a:pPr/>
              <a:t>5</a:t>
            </a:fld>
            <a:endParaRPr lang="en-US" dirty="0"/>
          </a:p>
        </p:txBody>
      </p:sp>
    </p:spTree>
    <p:extLst>
      <p:ext uri="{BB962C8B-B14F-4D97-AF65-F5344CB8AC3E}">
        <p14:creationId xmlns:p14="http://schemas.microsoft.com/office/powerpoint/2010/main" xmlns="" val="148273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hams will focus on specific skills or services. For example, you might decide to become a CW (Morse Code) expert, and even compete during Field Day events. Or, you may be an educator and help ARRL or your local club develop training materials, just like this course. Some clubs, for example, volunteer entire teams of operators to provide communications for community events (such as Christmas parades, veterans marches, etc.).</a:t>
            </a:r>
          </a:p>
        </p:txBody>
      </p:sp>
      <p:sp>
        <p:nvSpPr>
          <p:cNvPr id="4" name="Slide Number Placeholder 3"/>
          <p:cNvSpPr>
            <a:spLocks noGrp="1"/>
          </p:cNvSpPr>
          <p:nvPr>
            <p:ph type="sldNum" sz="quarter" idx="5"/>
          </p:nvPr>
        </p:nvSpPr>
        <p:spPr/>
        <p:txBody>
          <a:bodyPr/>
          <a:lstStyle/>
          <a:p>
            <a:fld id="{8D816B3E-26DF-4301-A3D1-923351BBA713}" type="slidenum">
              <a:rPr lang="en-US" smtClean="0"/>
              <a:pPr/>
              <a:t>7</a:t>
            </a:fld>
            <a:endParaRPr lang="en-US" dirty="0"/>
          </a:p>
        </p:txBody>
      </p:sp>
    </p:spTree>
    <p:extLst>
      <p:ext uri="{BB962C8B-B14F-4D97-AF65-F5344CB8AC3E}">
        <p14:creationId xmlns:p14="http://schemas.microsoft.com/office/powerpoint/2010/main" xmlns="" val="2362811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AD908A-F99F-92A1-DB37-7C9BB37D9AD0}"/>
              </a:ext>
            </a:extLst>
          </p:cNvPr>
          <p:cNvSpPr>
            <a:spLocks noGrp="1"/>
          </p:cNvSpPr>
          <p:nvPr>
            <p:ph type="ctrTitle"/>
          </p:nvPr>
        </p:nvSpPr>
        <p:spPr>
          <a:xfrm>
            <a:off x="1524000" y="1122363"/>
            <a:ext cx="9144000" cy="2387600"/>
          </a:xfrm>
        </p:spPr>
        <p:txBody>
          <a:bodyPr anchor="b"/>
          <a:lstStyle>
            <a:lvl1pPr algn="ctr">
              <a:defRPr sz="6000">
                <a:solidFill>
                  <a:srgbClr val="14183F"/>
                </a:solidFill>
                <a:latin typeface="+mn-lt"/>
              </a:defRPr>
            </a:lvl1pPr>
          </a:lstStyle>
          <a:p>
            <a:r>
              <a:rPr lang="en-US"/>
              <a:t>Click to edit Master title style</a:t>
            </a:r>
          </a:p>
        </p:txBody>
      </p:sp>
      <p:sp>
        <p:nvSpPr>
          <p:cNvPr id="3" name="Subtitle 2">
            <a:extLst>
              <a:ext uri="{FF2B5EF4-FFF2-40B4-BE49-F238E27FC236}">
                <a16:creationId xmlns:a16="http://schemas.microsoft.com/office/drawing/2014/main" xmlns="" id="{9C4F7D20-FE8C-130D-B4E8-934A3A92F6FC}"/>
              </a:ext>
            </a:extLst>
          </p:cNvPr>
          <p:cNvSpPr>
            <a:spLocks noGrp="1"/>
          </p:cNvSpPr>
          <p:nvPr>
            <p:ph type="subTitle" idx="1"/>
          </p:nvPr>
        </p:nvSpPr>
        <p:spPr>
          <a:xfrm>
            <a:off x="1524000" y="3602038"/>
            <a:ext cx="9144000" cy="1655762"/>
          </a:xfrm>
        </p:spPr>
        <p:txBody>
          <a:bodyPr/>
          <a:lstStyle>
            <a:lvl1pPr marL="0" indent="0" algn="ctr">
              <a:buNone/>
              <a:defRPr sz="2400">
                <a:solidFill>
                  <a:srgbClr val="14183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8E31823F-C096-C28D-03ED-A2B1AEDC661C}"/>
              </a:ext>
            </a:extLst>
          </p:cNvPr>
          <p:cNvSpPr>
            <a:spLocks noGrp="1"/>
          </p:cNvSpPr>
          <p:nvPr>
            <p:ph type="dt" sz="half" idx="10"/>
          </p:nvPr>
        </p:nvSpPr>
        <p:spPr/>
        <p:txBody>
          <a:bodyPr/>
          <a:lstStyle/>
          <a:p>
            <a:fld id="{8270F2EC-27EC-4AD1-8606-6AB05A520281}" type="datetimeFigureOut">
              <a:rPr lang="en-US" smtClean="0"/>
              <a:pPr/>
              <a:t>8/29/2024</a:t>
            </a:fld>
            <a:endParaRPr lang="en-US" dirty="0"/>
          </a:p>
        </p:txBody>
      </p:sp>
      <p:sp>
        <p:nvSpPr>
          <p:cNvPr id="5" name="Footer Placeholder 4">
            <a:extLst>
              <a:ext uri="{FF2B5EF4-FFF2-40B4-BE49-F238E27FC236}">
                <a16:creationId xmlns:a16="http://schemas.microsoft.com/office/drawing/2014/main" xmlns="" id="{8A1AFDC8-28CB-4D03-6613-F60531F35AEB}"/>
              </a:ext>
            </a:extLst>
          </p:cNvPr>
          <p:cNvSpPr>
            <a:spLocks noGrp="1"/>
          </p:cNvSpPr>
          <p:nvPr>
            <p:ph type="ftr" sz="quarter" idx="11"/>
          </p:nvPr>
        </p:nvSpPr>
        <p:spPr/>
        <p:txBody>
          <a:bodyPr/>
          <a:lstStyle/>
          <a:p>
            <a:endParaRPr lang="en-US" dirty="0"/>
          </a:p>
        </p:txBody>
      </p:sp>
      <p:sp>
        <p:nvSpPr>
          <p:cNvPr id="7" name="TextBox 6">
            <a:extLst>
              <a:ext uri="{FF2B5EF4-FFF2-40B4-BE49-F238E27FC236}">
                <a16:creationId xmlns:a16="http://schemas.microsoft.com/office/drawing/2014/main" xmlns="" id="{4C7ABF6E-E2A6-18D3-4DA3-3BCB2B0944EA}"/>
              </a:ext>
            </a:extLst>
          </p:cNvPr>
          <p:cNvSpPr txBox="1"/>
          <p:nvPr userDrawn="1"/>
        </p:nvSpPr>
        <p:spPr>
          <a:xfrm>
            <a:off x="11573301" y="6451886"/>
            <a:ext cx="618699" cy="369332"/>
          </a:xfrm>
          <a:prstGeom prst="rect">
            <a:avLst/>
          </a:prstGeom>
          <a:noFill/>
        </p:spPr>
        <p:txBody>
          <a:bodyPr wrap="square" rtlCol="0">
            <a:spAutoFit/>
          </a:bodyPr>
          <a:lstStyle/>
          <a:p>
            <a:pPr algn="r"/>
            <a:fld id="{68A9F430-D7DF-46CB-B55B-52E5ECADAC46}" type="slidenum">
              <a:rPr lang="en-US" smtClean="0"/>
              <a:pPr algn="r"/>
              <a:t>‹#›</a:t>
            </a:fld>
            <a:endParaRPr lang="en-US" dirty="0"/>
          </a:p>
        </p:txBody>
      </p:sp>
    </p:spTree>
    <p:extLst>
      <p:ext uri="{BB962C8B-B14F-4D97-AF65-F5344CB8AC3E}">
        <p14:creationId xmlns:p14="http://schemas.microsoft.com/office/powerpoint/2010/main" xmlns="" val="2768910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C186D2-CD9F-4EF4-AFF4-04AC73ADF987}"/>
              </a:ext>
            </a:extLst>
          </p:cNvPr>
          <p:cNvSpPr>
            <a:spLocks noGrp="1"/>
          </p:cNvSpPr>
          <p:nvPr>
            <p:ph type="title"/>
          </p:nvPr>
        </p:nvSpPr>
        <p:spPr/>
        <p:txBody>
          <a:bodyPr/>
          <a:lstStyle>
            <a:lvl1pPr>
              <a:defRPr>
                <a:solidFill>
                  <a:srgbClr val="14183F"/>
                </a:solidFill>
                <a:latin typeface="+mn-lt"/>
              </a:defRPr>
            </a:lvl1pPr>
          </a:lstStyle>
          <a:p>
            <a:r>
              <a:rPr lang="en-US"/>
              <a:t>Click to edit Master title style</a:t>
            </a:r>
          </a:p>
        </p:txBody>
      </p:sp>
      <p:sp>
        <p:nvSpPr>
          <p:cNvPr id="3" name="Vertical Text Placeholder 2">
            <a:extLst>
              <a:ext uri="{FF2B5EF4-FFF2-40B4-BE49-F238E27FC236}">
                <a16:creationId xmlns:a16="http://schemas.microsoft.com/office/drawing/2014/main" xmlns="" id="{CDB567E5-94ED-886F-C205-10FCA3A2CDA8}"/>
              </a:ext>
            </a:extLst>
          </p:cNvPr>
          <p:cNvSpPr>
            <a:spLocks noGrp="1"/>
          </p:cNvSpPr>
          <p:nvPr>
            <p:ph type="body" orient="vert" idx="1"/>
          </p:nvPr>
        </p:nvSpPr>
        <p:spPr/>
        <p:txBody>
          <a:bodyPr vert="eaVert"/>
          <a:lstStyle>
            <a:lvl1pPr>
              <a:defRPr>
                <a:solidFill>
                  <a:srgbClr val="14183F"/>
                </a:solidFill>
              </a:defRPr>
            </a:lvl1pPr>
            <a:lvl2pPr>
              <a:defRPr>
                <a:solidFill>
                  <a:srgbClr val="14183F"/>
                </a:solidFill>
              </a:defRPr>
            </a:lvl2pPr>
            <a:lvl3pPr>
              <a:defRPr>
                <a:solidFill>
                  <a:srgbClr val="14183F"/>
                </a:solidFill>
              </a:defRPr>
            </a:lvl3pPr>
            <a:lvl4pPr>
              <a:defRPr>
                <a:solidFill>
                  <a:srgbClr val="14183F"/>
                </a:solidFill>
              </a:defRPr>
            </a:lvl4pPr>
            <a:lvl5pPr>
              <a:defRPr>
                <a:solidFill>
                  <a:srgbClr val="14183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BD227D6-FCC8-17DE-2977-C13559959001}"/>
              </a:ext>
            </a:extLst>
          </p:cNvPr>
          <p:cNvSpPr>
            <a:spLocks noGrp="1"/>
          </p:cNvSpPr>
          <p:nvPr>
            <p:ph type="dt" sz="half" idx="10"/>
          </p:nvPr>
        </p:nvSpPr>
        <p:spPr/>
        <p:txBody>
          <a:bodyPr/>
          <a:lstStyle/>
          <a:p>
            <a:fld id="{8270F2EC-27EC-4AD1-8606-6AB05A520281}" type="datetimeFigureOut">
              <a:rPr lang="en-US" smtClean="0"/>
              <a:pPr/>
              <a:t>8/29/2024</a:t>
            </a:fld>
            <a:endParaRPr lang="en-US" dirty="0"/>
          </a:p>
        </p:txBody>
      </p:sp>
      <p:sp>
        <p:nvSpPr>
          <p:cNvPr id="5" name="Footer Placeholder 4">
            <a:extLst>
              <a:ext uri="{FF2B5EF4-FFF2-40B4-BE49-F238E27FC236}">
                <a16:creationId xmlns:a16="http://schemas.microsoft.com/office/drawing/2014/main" xmlns="" id="{7DBF339B-EB9A-35B1-26DA-597B391CDCEE}"/>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xmlns="" val="2249479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9565083-3231-6214-C4C8-CEDC5EB0559D}"/>
              </a:ext>
            </a:extLst>
          </p:cNvPr>
          <p:cNvSpPr>
            <a:spLocks noGrp="1"/>
          </p:cNvSpPr>
          <p:nvPr>
            <p:ph type="title" orient="vert"/>
          </p:nvPr>
        </p:nvSpPr>
        <p:spPr>
          <a:xfrm>
            <a:off x="8724900" y="365125"/>
            <a:ext cx="2628900" cy="5811838"/>
          </a:xfrm>
        </p:spPr>
        <p:txBody>
          <a:bodyPr vert="eaVert"/>
          <a:lstStyle>
            <a:lvl1pPr>
              <a:defRPr>
                <a:solidFill>
                  <a:srgbClr val="14183F"/>
                </a:solidFill>
                <a:latin typeface="+mn-lt"/>
              </a:defRPr>
            </a:lvl1pPr>
          </a:lstStyle>
          <a:p>
            <a:r>
              <a:rPr lang="en-US"/>
              <a:t>Click to edit Master title style</a:t>
            </a:r>
          </a:p>
        </p:txBody>
      </p:sp>
      <p:sp>
        <p:nvSpPr>
          <p:cNvPr id="3" name="Vertical Text Placeholder 2">
            <a:extLst>
              <a:ext uri="{FF2B5EF4-FFF2-40B4-BE49-F238E27FC236}">
                <a16:creationId xmlns:a16="http://schemas.microsoft.com/office/drawing/2014/main" xmlns="" id="{5B5CA91D-74EA-865B-1257-F44BA2D0D733}"/>
              </a:ext>
            </a:extLst>
          </p:cNvPr>
          <p:cNvSpPr>
            <a:spLocks noGrp="1"/>
          </p:cNvSpPr>
          <p:nvPr>
            <p:ph type="body" orient="vert" idx="1"/>
          </p:nvPr>
        </p:nvSpPr>
        <p:spPr>
          <a:xfrm>
            <a:off x="838200" y="365125"/>
            <a:ext cx="7734300" cy="5811838"/>
          </a:xfrm>
        </p:spPr>
        <p:txBody>
          <a:bodyPr vert="eaVert"/>
          <a:lstStyle>
            <a:lvl1pPr>
              <a:defRPr>
                <a:solidFill>
                  <a:srgbClr val="14183F"/>
                </a:solidFill>
              </a:defRPr>
            </a:lvl1pPr>
            <a:lvl2pPr>
              <a:defRPr>
                <a:solidFill>
                  <a:srgbClr val="14183F"/>
                </a:solidFill>
              </a:defRPr>
            </a:lvl2pPr>
            <a:lvl3pPr>
              <a:defRPr>
                <a:solidFill>
                  <a:srgbClr val="14183F"/>
                </a:solidFill>
              </a:defRPr>
            </a:lvl3pPr>
            <a:lvl4pPr>
              <a:defRPr>
                <a:solidFill>
                  <a:srgbClr val="14183F"/>
                </a:solidFill>
              </a:defRPr>
            </a:lvl4pPr>
            <a:lvl5pPr>
              <a:defRPr>
                <a:solidFill>
                  <a:srgbClr val="14183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5C5F9D1-C38A-B7E2-F77F-B4DB20586A86}"/>
              </a:ext>
            </a:extLst>
          </p:cNvPr>
          <p:cNvSpPr>
            <a:spLocks noGrp="1"/>
          </p:cNvSpPr>
          <p:nvPr>
            <p:ph type="dt" sz="half" idx="10"/>
          </p:nvPr>
        </p:nvSpPr>
        <p:spPr/>
        <p:txBody>
          <a:bodyPr/>
          <a:lstStyle/>
          <a:p>
            <a:fld id="{8270F2EC-27EC-4AD1-8606-6AB05A520281}" type="datetimeFigureOut">
              <a:rPr lang="en-US" smtClean="0"/>
              <a:pPr/>
              <a:t>8/29/2024</a:t>
            </a:fld>
            <a:endParaRPr lang="en-US" dirty="0"/>
          </a:p>
        </p:txBody>
      </p:sp>
      <p:sp>
        <p:nvSpPr>
          <p:cNvPr id="5" name="Footer Placeholder 4">
            <a:extLst>
              <a:ext uri="{FF2B5EF4-FFF2-40B4-BE49-F238E27FC236}">
                <a16:creationId xmlns:a16="http://schemas.microsoft.com/office/drawing/2014/main" xmlns="" id="{C289572F-A2C6-5759-D062-9775F736F14C}"/>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xmlns="" val="1767127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479AF1-542A-93B2-F187-99AF168CEE25}"/>
              </a:ext>
            </a:extLst>
          </p:cNvPr>
          <p:cNvSpPr>
            <a:spLocks noGrp="1"/>
          </p:cNvSpPr>
          <p:nvPr>
            <p:ph type="title"/>
          </p:nvPr>
        </p:nvSpPr>
        <p:spPr/>
        <p:txBody>
          <a:bodyPr/>
          <a:lstStyle>
            <a:lvl1pPr>
              <a:defRPr>
                <a:solidFill>
                  <a:srgbClr val="14183F"/>
                </a:solidFill>
                <a:latin typeface="+mn-lt"/>
              </a:defRPr>
            </a:lvl1pPr>
          </a:lstStyle>
          <a:p>
            <a:r>
              <a:rPr lang="en-US"/>
              <a:t>Click to edit Master title style</a:t>
            </a:r>
          </a:p>
        </p:txBody>
      </p:sp>
      <p:sp>
        <p:nvSpPr>
          <p:cNvPr id="3" name="Content Placeholder 2">
            <a:extLst>
              <a:ext uri="{FF2B5EF4-FFF2-40B4-BE49-F238E27FC236}">
                <a16:creationId xmlns:a16="http://schemas.microsoft.com/office/drawing/2014/main" xmlns="" id="{875C7103-CF40-E179-7025-FBAA5CEAEA0D}"/>
              </a:ext>
            </a:extLst>
          </p:cNvPr>
          <p:cNvSpPr>
            <a:spLocks noGrp="1"/>
          </p:cNvSpPr>
          <p:nvPr>
            <p:ph idx="1"/>
          </p:nvPr>
        </p:nvSpPr>
        <p:spPr/>
        <p:txBody>
          <a:bodyPr/>
          <a:lstStyle>
            <a:lvl1pPr>
              <a:defRPr>
                <a:solidFill>
                  <a:srgbClr val="14183F"/>
                </a:solidFill>
              </a:defRPr>
            </a:lvl1pPr>
            <a:lvl2pPr>
              <a:defRPr>
                <a:solidFill>
                  <a:srgbClr val="14183F"/>
                </a:solidFill>
              </a:defRPr>
            </a:lvl2pPr>
            <a:lvl3pPr>
              <a:defRPr>
                <a:solidFill>
                  <a:srgbClr val="14183F"/>
                </a:solidFill>
              </a:defRPr>
            </a:lvl3pPr>
            <a:lvl4pPr>
              <a:defRPr>
                <a:solidFill>
                  <a:srgbClr val="14183F"/>
                </a:solidFill>
              </a:defRPr>
            </a:lvl4pPr>
            <a:lvl5pPr>
              <a:defRPr>
                <a:solidFill>
                  <a:srgbClr val="14183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EF5C943-DBBB-FD21-F96E-FA3DCCAF2736}"/>
              </a:ext>
            </a:extLst>
          </p:cNvPr>
          <p:cNvSpPr>
            <a:spLocks noGrp="1"/>
          </p:cNvSpPr>
          <p:nvPr>
            <p:ph type="dt" sz="half" idx="10"/>
          </p:nvPr>
        </p:nvSpPr>
        <p:spPr/>
        <p:txBody>
          <a:bodyPr/>
          <a:lstStyle/>
          <a:p>
            <a:fld id="{8270F2EC-27EC-4AD1-8606-6AB05A520281}" type="datetimeFigureOut">
              <a:rPr lang="en-US" smtClean="0"/>
              <a:pPr/>
              <a:t>8/29/2024</a:t>
            </a:fld>
            <a:endParaRPr lang="en-US" dirty="0"/>
          </a:p>
        </p:txBody>
      </p:sp>
      <p:sp>
        <p:nvSpPr>
          <p:cNvPr id="5" name="Footer Placeholder 4">
            <a:extLst>
              <a:ext uri="{FF2B5EF4-FFF2-40B4-BE49-F238E27FC236}">
                <a16:creationId xmlns:a16="http://schemas.microsoft.com/office/drawing/2014/main" xmlns="" id="{290587FD-2241-9FAE-0B83-C4F1A8CBE6A7}"/>
              </a:ext>
            </a:extLst>
          </p:cNvPr>
          <p:cNvSpPr>
            <a:spLocks noGrp="1"/>
          </p:cNvSpPr>
          <p:nvPr>
            <p:ph type="ftr" sz="quarter" idx="11"/>
          </p:nvPr>
        </p:nvSpPr>
        <p:spPr/>
        <p:txBody>
          <a:bodyPr/>
          <a:lstStyle/>
          <a:p>
            <a:endParaRPr lang="en-US" dirty="0"/>
          </a:p>
        </p:txBody>
      </p:sp>
      <p:sp>
        <p:nvSpPr>
          <p:cNvPr id="7" name="TextBox 6">
            <a:extLst>
              <a:ext uri="{FF2B5EF4-FFF2-40B4-BE49-F238E27FC236}">
                <a16:creationId xmlns:a16="http://schemas.microsoft.com/office/drawing/2014/main" xmlns="" id="{55CEC5FE-0722-C3D0-B527-DA85FE5C5639}"/>
              </a:ext>
            </a:extLst>
          </p:cNvPr>
          <p:cNvSpPr txBox="1"/>
          <p:nvPr userDrawn="1"/>
        </p:nvSpPr>
        <p:spPr>
          <a:xfrm>
            <a:off x="11573301" y="6451886"/>
            <a:ext cx="618699" cy="369332"/>
          </a:xfrm>
          <a:prstGeom prst="rect">
            <a:avLst/>
          </a:prstGeom>
          <a:noFill/>
        </p:spPr>
        <p:txBody>
          <a:bodyPr wrap="square" rtlCol="0">
            <a:spAutoFit/>
          </a:bodyPr>
          <a:lstStyle/>
          <a:p>
            <a:pPr algn="r"/>
            <a:fld id="{68A9F430-D7DF-46CB-B55B-52E5ECADAC46}" type="slidenum">
              <a:rPr lang="en-US" smtClean="0"/>
              <a:pPr algn="r"/>
              <a:t>‹#›</a:t>
            </a:fld>
            <a:endParaRPr lang="en-US" dirty="0"/>
          </a:p>
        </p:txBody>
      </p:sp>
    </p:spTree>
    <p:extLst>
      <p:ext uri="{BB962C8B-B14F-4D97-AF65-F5344CB8AC3E}">
        <p14:creationId xmlns:p14="http://schemas.microsoft.com/office/powerpoint/2010/main" xmlns="" val="1331635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7E1E9B-71C3-2172-7BE6-3D4A327112CE}"/>
              </a:ext>
            </a:extLst>
          </p:cNvPr>
          <p:cNvSpPr>
            <a:spLocks noGrp="1"/>
          </p:cNvSpPr>
          <p:nvPr>
            <p:ph type="title"/>
          </p:nvPr>
        </p:nvSpPr>
        <p:spPr>
          <a:xfrm>
            <a:off x="831850" y="1709738"/>
            <a:ext cx="10515600" cy="2852737"/>
          </a:xfrm>
        </p:spPr>
        <p:txBody>
          <a:bodyPr anchor="b"/>
          <a:lstStyle>
            <a:lvl1pPr>
              <a:defRPr sz="6000">
                <a:solidFill>
                  <a:srgbClr val="14183F"/>
                </a:solidFill>
                <a:latin typeface="+mn-lt"/>
              </a:defRPr>
            </a:lvl1pPr>
          </a:lstStyle>
          <a:p>
            <a:r>
              <a:rPr lang="en-US"/>
              <a:t>Click to edit Master title style</a:t>
            </a:r>
          </a:p>
        </p:txBody>
      </p:sp>
      <p:sp>
        <p:nvSpPr>
          <p:cNvPr id="3" name="Text Placeholder 2">
            <a:extLst>
              <a:ext uri="{FF2B5EF4-FFF2-40B4-BE49-F238E27FC236}">
                <a16:creationId xmlns:a16="http://schemas.microsoft.com/office/drawing/2014/main" xmlns="" id="{525EDA0C-3D19-491A-DD54-858CD7D40592}"/>
              </a:ext>
            </a:extLst>
          </p:cNvPr>
          <p:cNvSpPr>
            <a:spLocks noGrp="1"/>
          </p:cNvSpPr>
          <p:nvPr>
            <p:ph type="body" idx="1"/>
          </p:nvPr>
        </p:nvSpPr>
        <p:spPr>
          <a:xfrm>
            <a:off x="831850" y="4589463"/>
            <a:ext cx="10515600" cy="1500187"/>
          </a:xfrm>
        </p:spPr>
        <p:txBody>
          <a:bodyPr/>
          <a:lstStyle>
            <a:lvl1pPr marL="0" indent="0">
              <a:buNone/>
              <a:defRPr sz="2400">
                <a:solidFill>
                  <a:srgbClr val="14183F"/>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46F44DA1-140C-F634-633C-88E49932B081}"/>
              </a:ext>
            </a:extLst>
          </p:cNvPr>
          <p:cNvSpPr>
            <a:spLocks noGrp="1"/>
          </p:cNvSpPr>
          <p:nvPr>
            <p:ph type="dt" sz="half" idx="10"/>
          </p:nvPr>
        </p:nvSpPr>
        <p:spPr/>
        <p:txBody>
          <a:bodyPr/>
          <a:lstStyle/>
          <a:p>
            <a:fld id="{8270F2EC-27EC-4AD1-8606-6AB05A520281}" type="datetimeFigureOut">
              <a:rPr lang="en-US" smtClean="0"/>
              <a:pPr/>
              <a:t>8/29/2024</a:t>
            </a:fld>
            <a:endParaRPr lang="en-US" dirty="0"/>
          </a:p>
        </p:txBody>
      </p:sp>
      <p:sp>
        <p:nvSpPr>
          <p:cNvPr id="5" name="Footer Placeholder 4">
            <a:extLst>
              <a:ext uri="{FF2B5EF4-FFF2-40B4-BE49-F238E27FC236}">
                <a16:creationId xmlns:a16="http://schemas.microsoft.com/office/drawing/2014/main" xmlns="" id="{7F59B3EA-70B3-CCAC-AA9D-953C03013B56}"/>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xmlns="" val="3260543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D445C3-CA18-8124-8150-2D2E865AB69E}"/>
              </a:ext>
            </a:extLst>
          </p:cNvPr>
          <p:cNvSpPr>
            <a:spLocks noGrp="1"/>
          </p:cNvSpPr>
          <p:nvPr>
            <p:ph type="title"/>
          </p:nvPr>
        </p:nvSpPr>
        <p:spPr/>
        <p:txBody>
          <a:bodyPr/>
          <a:lstStyle>
            <a:lvl1pPr>
              <a:defRPr>
                <a:solidFill>
                  <a:srgbClr val="14183F"/>
                </a:solidFill>
                <a:latin typeface="+mn-lt"/>
              </a:defRPr>
            </a:lvl1pPr>
          </a:lstStyle>
          <a:p>
            <a:r>
              <a:rPr lang="en-US"/>
              <a:t>Click to edit Master title style</a:t>
            </a:r>
          </a:p>
        </p:txBody>
      </p:sp>
      <p:sp>
        <p:nvSpPr>
          <p:cNvPr id="3" name="Content Placeholder 2">
            <a:extLst>
              <a:ext uri="{FF2B5EF4-FFF2-40B4-BE49-F238E27FC236}">
                <a16:creationId xmlns:a16="http://schemas.microsoft.com/office/drawing/2014/main" xmlns="" id="{6A3BC03D-435A-DC33-A5E1-09E3616D6247}"/>
              </a:ext>
            </a:extLst>
          </p:cNvPr>
          <p:cNvSpPr>
            <a:spLocks noGrp="1"/>
          </p:cNvSpPr>
          <p:nvPr>
            <p:ph sz="half" idx="1"/>
          </p:nvPr>
        </p:nvSpPr>
        <p:spPr>
          <a:xfrm>
            <a:off x="838200" y="1825625"/>
            <a:ext cx="5181600" cy="4351338"/>
          </a:xfrm>
        </p:spPr>
        <p:txBody>
          <a:bodyPr/>
          <a:lstStyle>
            <a:lvl1pPr>
              <a:defRPr>
                <a:solidFill>
                  <a:srgbClr val="14183F"/>
                </a:solidFill>
              </a:defRPr>
            </a:lvl1pPr>
            <a:lvl2pPr>
              <a:defRPr>
                <a:solidFill>
                  <a:srgbClr val="14183F"/>
                </a:solidFill>
              </a:defRPr>
            </a:lvl2pPr>
            <a:lvl3pPr>
              <a:defRPr>
                <a:solidFill>
                  <a:srgbClr val="14183F"/>
                </a:solidFill>
              </a:defRPr>
            </a:lvl3pPr>
            <a:lvl4pPr>
              <a:defRPr>
                <a:solidFill>
                  <a:srgbClr val="14183F"/>
                </a:solidFill>
              </a:defRPr>
            </a:lvl4pPr>
            <a:lvl5pPr>
              <a:defRPr>
                <a:solidFill>
                  <a:srgbClr val="14183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43B42CFE-D21A-783C-3BEB-94C675449B7D}"/>
              </a:ext>
            </a:extLst>
          </p:cNvPr>
          <p:cNvSpPr>
            <a:spLocks noGrp="1"/>
          </p:cNvSpPr>
          <p:nvPr>
            <p:ph sz="half" idx="2"/>
          </p:nvPr>
        </p:nvSpPr>
        <p:spPr>
          <a:xfrm>
            <a:off x="6172200" y="1825625"/>
            <a:ext cx="5181600" cy="4351338"/>
          </a:xfrm>
        </p:spPr>
        <p:txBody>
          <a:bodyPr/>
          <a:lstStyle>
            <a:lvl1pPr>
              <a:defRPr>
                <a:solidFill>
                  <a:srgbClr val="14183F"/>
                </a:solidFill>
              </a:defRPr>
            </a:lvl1pPr>
            <a:lvl2pPr>
              <a:defRPr>
                <a:solidFill>
                  <a:srgbClr val="14183F"/>
                </a:solidFill>
              </a:defRPr>
            </a:lvl2pPr>
            <a:lvl3pPr>
              <a:defRPr>
                <a:solidFill>
                  <a:srgbClr val="14183F"/>
                </a:solidFill>
              </a:defRPr>
            </a:lvl3pPr>
            <a:lvl4pPr>
              <a:defRPr>
                <a:solidFill>
                  <a:srgbClr val="14183F"/>
                </a:solidFill>
              </a:defRPr>
            </a:lvl4pPr>
            <a:lvl5pPr>
              <a:defRPr>
                <a:solidFill>
                  <a:srgbClr val="14183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1BED426B-B642-4C33-5648-D168F31EFAE9}"/>
              </a:ext>
            </a:extLst>
          </p:cNvPr>
          <p:cNvSpPr>
            <a:spLocks noGrp="1"/>
          </p:cNvSpPr>
          <p:nvPr>
            <p:ph type="dt" sz="half" idx="10"/>
          </p:nvPr>
        </p:nvSpPr>
        <p:spPr/>
        <p:txBody>
          <a:bodyPr/>
          <a:lstStyle/>
          <a:p>
            <a:fld id="{8270F2EC-27EC-4AD1-8606-6AB05A520281}" type="datetimeFigureOut">
              <a:rPr lang="en-US" smtClean="0"/>
              <a:pPr/>
              <a:t>8/29/2024</a:t>
            </a:fld>
            <a:endParaRPr lang="en-US" dirty="0"/>
          </a:p>
        </p:txBody>
      </p:sp>
      <p:sp>
        <p:nvSpPr>
          <p:cNvPr id="6" name="Footer Placeholder 5">
            <a:extLst>
              <a:ext uri="{FF2B5EF4-FFF2-40B4-BE49-F238E27FC236}">
                <a16:creationId xmlns:a16="http://schemas.microsoft.com/office/drawing/2014/main" xmlns="" id="{A13815B7-3C8B-E303-67BB-948EFC091199}"/>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xmlns="" val="4018862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CC7AD3-CAA0-991F-614D-21A4A0FA6EE2}"/>
              </a:ext>
            </a:extLst>
          </p:cNvPr>
          <p:cNvSpPr>
            <a:spLocks noGrp="1"/>
          </p:cNvSpPr>
          <p:nvPr>
            <p:ph type="title"/>
          </p:nvPr>
        </p:nvSpPr>
        <p:spPr>
          <a:xfrm>
            <a:off x="839788" y="365125"/>
            <a:ext cx="10515600" cy="1325563"/>
          </a:xfrm>
        </p:spPr>
        <p:txBody>
          <a:bodyPr/>
          <a:lstStyle>
            <a:lvl1pPr>
              <a:defRPr>
                <a:solidFill>
                  <a:srgbClr val="14183F"/>
                </a:solidFill>
                <a:latin typeface="+mn-lt"/>
              </a:defRPr>
            </a:lvl1pPr>
          </a:lstStyle>
          <a:p>
            <a:r>
              <a:rPr lang="en-US"/>
              <a:t>Click to edit Master title style</a:t>
            </a:r>
          </a:p>
        </p:txBody>
      </p:sp>
      <p:sp>
        <p:nvSpPr>
          <p:cNvPr id="3" name="Text Placeholder 2">
            <a:extLst>
              <a:ext uri="{FF2B5EF4-FFF2-40B4-BE49-F238E27FC236}">
                <a16:creationId xmlns:a16="http://schemas.microsoft.com/office/drawing/2014/main" xmlns="" id="{60393C8E-FAAC-6B46-4500-BC55F35543B4}"/>
              </a:ext>
            </a:extLst>
          </p:cNvPr>
          <p:cNvSpPr>
            <a:spLocks noGrp="1"/>
          </p:cNvSpPr>
          <p:nvPr>
            <p:ph type="body" idx="1"/>
          </p:nvPr>
        </p:nvSpPr>
        <p:spPr>
          <a:xfrm>
            <a:off x="839788" y="1681163"/>
            <a:ext cx="5157787" cy="823912"/>
          </a:xfrm>
        </p:spPr>
        <p:txBody>
          <a:bodyPr anchor="b"/>
          <a:lstStyle>
            <a:lvl1pPr marL="0" indent="0">
              <a:buNone/>
              <a:defRPr sz="2400" b="1">
                <a:solidFill>
                  <a:srgbClr val="14183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54C2A257-9989-2611-44F0-53116FBDF738}"/>
              </a:ext>
            </a:extLst>
          </p:cNvPr>
          <p:cNvSpPr>
            <a:spLocks noGrp="1"/>
          </p:cNvSpPr>
          <p:nvPr>
            <p:ph sz="half" idx="2"/>
          </p:nvPr>
        </p:nvSpPr>
        <p:spPr>
          <a:xfrm>
            <a:off x="839788" y="2505075"/>
            <a:ext cx="5157787" cy="3684588"/>
          </a:xfrm>
        </p:spPr>
        <p:txBody>
          <a:bodyPr/>
          <a:lstStyle>
            <a:lvl1pPr>
              <a:defRPr>
                <a:solidFill>
                  <a:srgbClr val="14183F"/>
                </a:solidFill>
              </a:defRPr>
            </a:lvl1pPr>
            <a:lvl2pPr>
              <a:defRPr>
                <a:solidFill>
                  <a:srgbClr val="14183F"/>
                </a:solidFill>
              </a:defRPr>
            </a:lvl2pPr>
            <a:lvl3pPr>
              <a:defRPr>
                <a:solidFill>
                  <a:srgbClr val="14183F"/>
                </a:solidFill>
              </a:defRPr>
            </a:lvl3pPr>
            <a:lvl4pPr>
              <a:defRPr>
                <a:solidFill>
                  <a:srgbClr val="14183F"/>
                </a:solidFill>
              </a:defRPr>
            </a:lvl4pPr>
            <a:lvl5pPr>
              <a:defRPr>
                <a:solidFill>
                  <a:srgbClr val="14183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9448BA6-C96A-9BDA-AD20-07B61307D02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14183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DCB2D08-C4C7-D389-1161-64D110932257}"/>
              </a:ext>
            </a:extLst>
          </p:cNvPr>
          <p:cNvSpPr>
            <a:spLocks noGrp="1"/>
          </p:cNvSpPr>
          <p:nvPr>
            <p:ph sz="quarter" idx="4"/>
          </p:nvPr>
        </p:nvSpPr>
        <p:spPr>
          <a:xfrm>
            <a:off x="6172200" y="2505075"/>
            <a:ext cx="5183188" cy="3684588"/>
          </a:xfrm>
        </p:spPr>
        <p:txBody>
          <a:bodyPr/>
          <a:lstStyle>
            <a:lvl1pPr>
              <a:defRPr>
                <a:solidFill>
                  <a:srgbClr val="14183F"/>
                </a:solidFill>
              </a:defRPr>
            </a:lvl1pPr>
            <a:lvl2pPr>
              <a:defRPr>
                <a:solidFill>
                  <a:srgbClr val="14183F"/>
                </a:solidFill>
              </a:defRPr>
            </a:lvl2pPr>
            <a:lvl3pPr>
              <a:defRPr>
                <a:solidFill>
                  <a:srgbClr val="14183F"/>
                </a:solidFill>
              </a:defRPr>
            </a:lvl3pPr>
            <a:lvl4pPr>
              <a:defRPr>
                <a:solidFill>
                  <a:srgbClr val="14183F"/>
                </a:solidFill>
              </a:defRPr>
            </a:lvl4pPr>
            <a:lvl5pPr>
              <a:defRPr>
                <a:solidFill>
                  <a:srgbClr val="14183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30455890-A863-E416-979C-6B9B5308DCC4}"/>
              </a:ext>
            </a:extLst>
          </p:cNvPr>
          <p:cNvSpPr>
            <a:spLocks noGrp="1"/>
          </p:cNvSpPr>
          <p:nvPr>
            <p:ph type="dt" sz="half" idx="10"/>
          </p:nvPr>
        </p:nvSpPr>
        <p:spPr/>
        <p:txBody>
          <a:bodyPr/>
          <a:lstStyle/>
          <a:p>
            <a:fld id="{8270F2EC-27EC-4AD1-8606-6AB05A520281}" type="datetimeFigureOut">
              <a:rPr lang="en-US" smtClean="0"/>
              <a:pPr/>
              <a:t>8/29/2024</a:t>
            </a:fld>
            <a:endParaRPr lang="en-US" dirty="0"/>
          </a:p>
        </p:txBody>
      </p:sp>
      <p:sp>
        <p:nvSpPr>
          <p:cNvPr id="8" name="Footer Placeholder 7">
            <a:extLst>
              <a:ext uri="{FF2B5EF4-FFF2-40B4-BE49-F238E27FC236}">
                <a16:creationId xmlns:a16="http://schemas.microsoft.com/office/drawing/2014/main" xmlns="" id="{76B9AD17-7E41-FF4A-325B-55DC8E6B498E}"/>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xmlns="" val="674180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EB420D-8922-B51D-DBE7-56EF7E44F32C}"/>
              </a:ext>
            </a:extLst>
          </p:cNvPr>
          <p:cNvSpPr>
            <a:spLocks noGrp="1"/>
          </p:cNvSpPr>
          <p:nvPr>
            <p:ph type="title"/>
          </p:nvPr>
        </p:nvSpPr>
        <p:spPr/>
        <p:txBody>
          <a:bodyPr/>
          <a:lstStyle>
            <a:lvl1pPr>
              <a:defRPr>
                <a:solidFill>
                  <a:srgbClr val="14183F"/>
                </a:solidFill>
                <a:latin typeface="+mn-lt"/>
              </a:defRPr>
            </a:lvl1pPr>
          </a:lstStyle>
          <a:p>
            <a:r>
              <a:rPr lang="en-US"/>
              <a:t>Click to edit Master title style</a:t>
            </a:r>
          </a:p>
        </p:txBody>
      </p:sp>
      <p:sp>
        <p:nvSpPr>
          <p:cNvPr id="3" name="Date Placeholder 2">
            <a:extLst>
              <a:ext uri="{FF2B5EF4-FFF2-40B4-BE49-F238E27FC236}">
                <a16:creationId xmlns:a16="http://schemas.microsoft.com/office/drawing/2014/main" xmlns="" id="{839D6D68-27C7-044E-1826-8CEFBB53703B}"/>
              </a:ext>
            </a:extLst>
          </p:cNvPr>
          <p:cNvSpPr>
            <a:spLocks noGrp="1"/>
          </p:cNvSpPr>
          <p:nvPr>
            <p:ph type="dt" sz="half" idx="10"/>
          </p:nvPr>
        </p:nvSpPr>
        <p:spPr/>
        <p:txBody>
          <a:bodyPr/>
          <a:lstStyle/>
          <a:p>
            <a:fld id="{8270F2EC-27EC-4AD1-8606-6AB05A520281}" type="datetimeFigureOut">
              <a:rPr lang="en-US" smtClean="0"/>
              <a:pPr/>
              <a:t>8/29/2024</a:t>
            </a:fld>
            <a:endParaRPr lang="en-US" dirty="0"/>
          </a:p>
        </p:txBody>
      </p:sp>
      <p:sp>
        <p:nvSpPr>
          <p:cNvPr id="4" name="Footer Placeholder 3">
            <a:extLst>
              <a:ext uri="{FF2B5EF4-FFF2-40B4-BE49-F238E27FC236}">
                <a16:creationId xmlns:a16="http://schemas.microsoft.com/office/drawing/2014/main" xmlns="" id="{1B3A62E1-0CF8-5C8F-6179-3D967C91208A}"/>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xmlns="" val="2792837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4AA90040-99EE-77B6-56FB-FF6C0325FCAF}"/>
              </a:ext>
            </a:extLst>
          </p:cNvPr>
          <p:cNvSpPr>
            <a:spLocks noGrp="1"/>
          </p:cNvSpPr>
          <p:nvPr>
            <p:ph type="dt" sz="half" idx="10"/>
          </p:nvPr>
        </p:nvSpPr>
        <p:spPr/>
        <p:txBody>
          <a:bodyPr/>
          <a:lstStyle/>
          <a:p>
            <a:fld id="{8270F2EC-27EC-4AD1-8606-6AB05A520281}" type="datetimeFigureOut">
              <a:rPr lang="en-US" smtClean="0"/>
              <a:pPr/>
              <a:t>8/29/2024</a:t>
            </a:fld>
            <a:endParaRPr lang="en-US" dirty="0"/>
          </a:p>
        </p:txBody>
      </p:sp>
      <p:sp>
        <p:nvSpPr>
          <p:cNvPr id="3" name="Footer Placeholder 2">
            <a:extLst>
              <a:ext uri="{FF2B5EF4-FFF2-40B4-BE49-F238E27FC236}">
                <a16:creationId xmlns:a16="http://schemas.microsoft.com/office/drawing/2014/main" xmlns="" id="{370A27A0-A5DE-1444-964F-6F6E5F5DC33A}"/>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xmlns="" val="3790818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93AB2C-A59F-9E22-D161-6C7AE3C2FB1B}"/>
              </a:ext>
            </a:extLst>
          </p:cNvPr>
          <p:cNvSpPr>
            <a:spLocks noGrp="1"/>
          </p:cNvSpPr>
          <p:nvPr>
            <p:ph type="title"/>
          </p:nvPr>
        </p:nvSpPr>
        <p:spPr>
          <a:xfrm>
            <a:off x="839788" y="457200"/>
            <a:ext cx="3932237" cy="1600200"/>
          </a:xfrm>
        </p:spPr>
        <p:txBody>
          <a:bodyPr anchor="b"/>
          <a:lstStyle>
            <a:lvl1pPr>
              <a:defRPr sz="3200">
                <a:solidFill>
                  <a:srgbClr val="14183F"/>
                </a:solidFill>
                <a:latin typeface="+mn-lt"/>
              </a:defRPr>
            </a:lvl1pPr>
          </a:lstStyle>
          <a:p>
            <a:r>
              <a:rPr lang="en-US"/>
              <a:t>Click to edit Master title style</a:t>
            </a:r>
          </a:p>
        </p:txBody>
      </p:sp>
      <p:sp>
        <p:nvSpPr>
          <p:cNvPr id="3" name="Content Placeholder 2">
            <a:extLst>
              <a:ext uri="{FF2B5EF4-FFF2-40B4-BE49-F238E27FC236}">
                <a16:creationId xmlns:a16="http://schemas.microsoft.com/office/drawing/2014/main" xmlns="" id="{5509947F-4F17-CE37-0E62-CB87BE223B71}"/>
              </a:ext>
            </a:extLst>
          </p:cNvPr>
          <p:cNvSpPr>
            <a:spLocks noGrp="1"/>
          </p:cNvSpPr>
          <p:nvPr>
            <p:ph idx="1"/>
          </p:nvPr>
        </p:nvSpPr>
        <p:spPr>
          <a:xfrm>
            <a:off x="5183188" y="987425"/>
            <a:ext cx="6172200" cy="4873625"/>
          </a:xfrm>
        </p:spPr>
        <p:txBody>
          <a:bodyPr/>
          <a:lstStyle>
            <a:lvl1pPr>
              <a:defRPr sz="3200">
                <a:solidFill>
                  <a:srgbClr val="14183F"/>
                </a:solidFill>
              </a:defRPr>
            </a:lvl1pPr>
            <a:lvl2pPr>
              <a:defRPr sz="2800">
                <a:solidFill>
                  <a:srgbClr val="14183F"/>
                </a:solidFill>
              </a:defRPr>
            </a:lvl2pPr>
            <a:lvl3pPr>
              <a:defRPr sz="2400">
                <a:solidFill>
                  <a:srgbClr val="14183F"/>
                </a:solidFill>
              </a:defRPr>
            </a:lvl3pPr>
            <a:lvl4pPr>
              <a:defRPr sz="2000">
                <a:solidFill>
                  <a:srgbClr val="14183F"/>
                </a:solidFill>
              </a:defRPr>
            </a:lvl4pPr>
            <a:lvl5pPr>
              <a:defRPr sz="2000">
                <a:solidFill>
                  <a:srgbClr val="14183F"/>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97BC3EDC-A3A2-E102-2C6E-54C8E29EE942}"/>
              </a:ext>
            </a:extLst>
          </p:cNvPr>
          <p:cNvSpPr>
            <a:spLocks noGrp="1"/>
          </p:cNvSpPr>
          <p:nvPr>
            <p:ph type="body" sz="half" idx="2"/>
          </p:nvPr>
        </p:nvSpPr>
        <p:spPr>
          <a:xfrm>
            <a:off x="839788" y="2057400"/>
            <a:ext cx="3932237" cy="3811588"/>
          </a:xfrm>
        </p:spPr>
        <p:txBody>
          <a:bodyPr/>
          <a:lstStyle>
            <a:lvl1pPr marL="0" indent="0">
              <a:buNone/>
              <a:defRPr sz="1600">
                <a:solidFill>
                  <a:srgbClr val="14183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5289217-5582-CCDC-23C4-1C4ABA38D0C7}"/>
              </a:ext>
            </a:extLst>
          </p:cNvPr>
          <p:cNvSpPr>
            <a:spLocks noGrp="1"/>
          </p:cNvSpPr>
          <p:nvPr>
            <p:ph type="dt" sz="half" idx="10"/>
          </p:nvPr>
        </p:nvSpPr>
        <p:spPr/>
        <p:txBody>
          <a:bodyPr/>
          <a:lstStyle/>
          <a:p>
            <a:fld id="{8270F2EC-27EC-4AD1-8606-6AB05A520281}" type="datetimeFigureOut">
              <a:rPr lang="en-US" smtClean="0"/>
              <a:pPr/>
              <a:t>8/29/2024</a:t>
            </a:fld>
            <a:endParaRPr lang="en-US" dirty="0"/>
          </a:p>
        </p:txBody>
      </p:sp>
      <p:sp>
        <p:nvSpPr>
          <p:cNvPr id="6" name="Footer Placeholder 5">
            <a:extLst>
              <a:ext uri="{FF2B5EF4-FFF2-40B4-BE49-F238E27FC236}">
                <a16:creationId xmlns:a16="http://schemas.microsoft.com/office/drawing/2014/main" xmlns="" id="{EC9B361E-E229-FA91-A818-68EDF3A2BEB7}"/>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xmlns="" val="2414276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346BC9-4125-4B75-2807-29AC49E37398}"/>
              </a:ext>
            </a:extLst>
          </p:cNvPr>
          <p:cNvSpPr>
            <a:spLocks noGrp="1"/>
          </p:cNvSpPr>
          <p:nvPr>
            <p:ph type="title"/>
          </p:nvPr>
        </p:nvSpPr>
        <p:spPr>
          <a:xfrm>
            <a:off x="839788" y="457200"/>
            <a:ext cx="3932237" cy="1600200"/>
          </a:xfrm>
        </p:spPr>
        <p:txBody>
          <a:bodyPr anchor="b"/>
          <a:lstStyle>
            <a:lvl1pPr>
              <a:defRPr sz="3200">
                <a:solidFill>
                  <a:srgbClr val="14183F"/>
                </a:solidFill>
                <a:latin typeface="+mn-lt"/>
              </a:defRPr>
            </a:lvl1pPr>
          </a:lstStyle>
          <a:p>
            <a:r>
              <a:rPr lang="en-US"/>
              <a:t>Click to edit Master title style</a:t>
            </a:r>
          </a:p>
        </p:txBody>
      </p:sp>
      <p:sp>
        <p:nvSpPr>
          <p:cNvPr id="3" name="Picture Placeholder 2">
            <a:extLst>
              <a:ext uri="{FF2B5EF4-FFF2-40B4-BE49-F238E27FC236}">
                <a16:creationId xmlns:a16="http://schemas.microsoft.com/office/drawing/2014/main" xmlns="" id="{93111AFE-06C8-A261-C990-D1E2018AF1CA}"/>
              </a:ext>
            </a:extLst>
          </p:cNvPr>
          <p:cNvSpPr>
            <a:spLocks noGrp="1"/>
          </p:cNvSpPr>
          <p:nvPr>
            <p:ph type="pic" idx="1"/>
          </p:nvPr>
        </p:nvSpPr>
        <p:spPr>
          <a:xfrm>
            <a:off x="5183188" y="987425"/>
            <a:ext cx="6172200" cy="4873625"/>
          </a:xfrm>
        </p:spPr>
        <p:txBody>
          <a:bodyPr/>
          <a:lstStyle>
            <a:lvl1pPr marL="0" indent="0">
              <a:buNone/>
              <a:defRPr sz="3200">
                <a:solidFill>
                  <a:srgbClr val="14183F"/>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xmlns="" id="{991B7B23-EBEA-0118-54C7-662CC9D9812F}"/>
              </a:ext>
            </a:extLst>
          </p:cNvPr>
          <p:cNvSpPr>
            <a:spLocks noGrp="1"/>
          </p:cNvSpPr>
          <p:nvPr>
            <p:ph type="body" sz="half" idx="2"/>
          </p:nvPr>
        </p:nvSpPr>
        <p:spPr>
          <a:xfrm>
            <a:off x="839788" y="2057400"/>
            <a:ext cx="3932237" cy="3811588"/>
          </a:xfrm>
        </p:spPr>
        <p:txBody>
          <a:bodyPr/>
          <a:lstStyle>
            <a:lvl1pPr marL="0" indent="0">
              <a:buNone/>
              <a:defRPr sz="1600">
                <a:solidFill>
                  <a:srgbClr val="14183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BC10F7E-E94B-DB96-4320-DAC3DFD5F5D1}"/>
              </a:ext>
            </a:extLst>
          </p:cNvPr>
          <p:cNvSpPr>
            <a:spLocks noGrp="1"/>
          </p:cNvSpPr>
          <p:nvPr>
            <p:ph type="dt" sz="half" idx="10"/>
          </p:nvPr>
        </p:nvSpPr>
        <p:spPr/>
        <p:txBody>
          <a:bodyPr/>
          <a:lstStyle/>
          <a:p>
            <a:fld id="{8270F2EC-27EC-4AD1-8606-6AB05A520281}" type="datetimeFigureOut">
              <a:rPr lang="en-US" smtClean="0"/>
              <a:pPr/>
              <a:t>8/29/2024</a:t>
            </a:fld>
            <a:endParaRPr lang="en-US" dirty="0"/>
          </a:p>
        </p:txBody>
      </p:sp>
      <p:sp>
        <p:nvSpPr>
          <p:cNvPr id="6" name="Footer Placeholder 5">
            <a:extLst>
              <a:ext uri="{FF2B5EF4-FFF2-40B4-BE49-F238E27FC236}">
                <a16:creationId xmlns:a16="http://schemas.microsoft.com/office/drawing/2014/main" xmlns="" id="{5B1D2946-65F2-2F5F-FE4D-E13D69EC82B8}"/>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xmlns="" val="2719239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6AE7459F-4FBD-1F78-ACFE-BEDED75A08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ED84E700-112F-76F8-3728-54A5309BE8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0D6E0DF-C066-0E37-7923-86890DB63E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70F2EC-27EC-4AD1-8606-6AB05A520281}" type="datetimeFigureOut">
              <a:rPr lang="en-US" smtClean="0"/>
              <a:pPr/>
              <a:t>8/29/2024</a:t>
            </a:fld>
            <a:endParaRPr lang="en-US" dirty="0"/>
          </a:p>
        </p:txBody>
      </p:sp>
      <p:sp>
        <p:nvSpPr>
          <p:cNvPr id="5" name="Footer Placeholder 4">
            <a:extLst>
              <a:ext uri="{FF2B5EF4-FFF2-40B4-BE49-F238E27FC236}">
                <a16:creationId xmlns:a16="http://schemas.microsoft.com/office/drawing/2014/main" xmlns="" id="{40003063-564A-5086-18A1-8A148C3CDE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7" name="TextBox 6">
            <a:extLst>
              <a:ext uri="{FF2B5EF4-FFF2-40B4-BE49-F238E27FC236}">
                <a16:creationId xmlns:a16="http://schemas.microsoft.com/office/drawing/2014/main" xmlns="" id="{B7E6A116-5919-EBBB-ECBC-AD8F60974047}"/>
              </a:ext>
            </a:extLst>
          </p:cNvPr>
          <p:cNvSpPr txBox="1"/>
          <p:nvPr userDrawn="1"/>
        </p:nvSpPr>
        <p:spPr>
          <a:xfrm>
            <a:off x="11573301" y="6451886"/>
            <a:ext cx="618699" cy="369332"/>
          </a:xfrm>
          <a:prstGeom prst="rect">
            <a:avLst/>
          </a:prstGeom>
          <a:noFill/>
        </p:spPr>
        <p:txBody>
          <a:bodyPr wrap="square" rtlCol="0">
            <a:spAutoFit/>
          </a:bodyPr>
          <a:lstStyle/>
          <a:p>
            <a:pPr algn="r"/>
            <a:fld id="{68A9F430-D7DF-46CB-B55B-52E5ECADAC46}" type="slidenum">
              <a:rPr lang="en-US" smtClean="0"/>
              <a:pPr algn="r"/>
              <a:t>‹#›</a:t>
            </a:fld>
            <a:endParaRPr lang="en-US" dirty="0"/>
          </a:p>
        </p:txBody>
      </p:sp>
      <p:pic>
        <p:nvPicPr>
          <p:cNvPr id="9" name="Picture 8">
            <a:extLst>
              <a:ext uri="{FF2B5EF4-FFF2-40B4-BE49-F238E27FC236}">
                <a16:creationId xmlns:a16="http://schemas.microsoft.com/office/drawing/2014/main" xmlns="" id="{94C46408-644A-5A7C-EF1B-835D5DC65FEC}"/>
              </a:ext>
            </a:extLst>
          </p:cNvPr>
          <p:cNvPicPr>
            <a:picLocks noChangeAspect="1"/>
          </p:cNvPicPr>
          <p:nvPr userDrawn="1"/>
        </p:nvPicPr>
        <p:blipFill>
          <a:blip r:embed="rId13" cstate="print">
            <a:extLst>
              <a:ext uri="{28A0092B-C50C-407E-A947-70E740481C1C}">
                <a14:useLocalDpi xmlns:a14="http://schemas.microsoft.com/office/drawing/2010/main" xmlns="" val="0"/>
              </a:ext>
            </a:extLst>
          </a:blip>
          <a:stretch>
            <a:fillRect/>
          </a:stretch>
        </p:blipFill>
        <p:spPr>
          <a:xfrm>
            <a:off x="10206915" y="0"/>
            <a:ext cx="1985085" cy="995719"/>
          </a:xfrm>
          <a:prstGeom prst="rect">
            <a:avLst/>
          </a:prstGeom>
        </p:spPr>
      </p:pic>
    </p:spTree>
    <p:extLst>
      <p:ext uri="{BB962C8B-B14F-4D97-AF65-F5344CB8AC3E}">
        <p14:creationId xmlns:p14="http://schemas.microsoft.com/office/powerpoint/2010/main" xmlns="" val="45469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rgbClr val="14183F"/>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4183F"/>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4183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4183F"/>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4183F"/>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418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xmlns="" id="{C3C5A2C7-B21D-793F-B110-AFE4CDFE80FC}"/>
              </a:ext>
            </a:extLst>
          </p:cNvPr>
          <p:cNvGrpSpPr/>
          <p:nvPr/>
        </p:nvGrpSpPr>
        <p:grpSpPr>
          <a:xfrm>
            <a:off x="0" y="-1"/>
            <a:ext cx="12192000" cy="6858001"/>
            <a:chOff x="0" y="-1"/>
            <a:chExt cx="12192000" cy="6858001"/>
          </a:xfrm>
        </p:grpSpPr>
        <p:pic>
          <p:nvPicPr>
            <p:cNvPr id="3" name="Picture 2">
              <a:extLst>
                <a:ext uri="{FF2B5EF4-FFF2-40B4-BE49-F238E27FC236}">
                  <a16:creationId xmlns:a16="http://schemas.microsoft.com/office/drawing/2014/main" xmlns="" id="{4E428A0D-063F-5608-5D2D-677A3E84804C}"/>
                </a:ext>
              </a:extLst>
            </p:cNvPr>
            <p:cNvPicPr>
              <a:picLocks noChangeAspect="1"/>
            </p:cNvPicPr>
            <p:nvPr/>
          </p:nvPicPr>
          <p:blipFill>
            <a:blip r:embed="rId2"/>
            <a:stretch>
              <a:fillRect/>
            </a:stretch>
          </p:blipFill>
          <p:spPr>
            <a:xfrm>
              <a:off x="0" y="-1"/>
              <a:ext cx="5955724" cy="2878345"/>
            </a:xfrm>
            <a:prstGeom prst="rect">
              <a:avLst/>
            </a:prstGeom>
          </p:spPr>
        </p:pic>
        <p:pic>
          <p:nvPicPr>
            <p:cNvPr id="5" name="Picture 4">
              <a:extLst>
                <a:ext uri="{FF2B5EF4-FFF2-40B4-BE49-F238E27FC236}">
                  <a16:creationId xmlns:a16="http://schemas.microsoft.com/office/drawing/2014/main" xmlns="" id="{23237BA8-0551-618B-8371-4F8051B0D0DD}"/>
                </a:ext>
              </a:extLst>
            </p:cNvPr>
            <p:cNvPicPr>
              <a:picLocks noChangeAspect="1"/>
            </p:cNvPicPr>
            <p:nvPr/>
          </p:nvPicPr>
          <p:blipFill>
            <a:blip r:embed="rId3"/>
            <a:stretch>
              <a:fillRect/>
            </a:stretch>
          </p:blipFill>
          <p:spPr>
            <a:xfrm>
              <a:off x="5725057" y="-1"/>
              <a:ext cx="6466943" cy="3979658"/>
            </a:xfrm>
            <a:prstGeom prst="rect">
              <a:avLst/>
            </a:prstGeom>
          </p:spPr>
        </p:pic>
        <p:pic>
          <p:nvPicPr>
            <p:cNvPr id="7" name="Picture 6">
              <a:extLst>
                <a:ext uri="{FF2B5EF4-FFF2-40B4-BE49-F238E27FC236}">
                  <a16:creationId xmlns:a16="http://schemas.microsoft.com/office/drawing/2014/main" xmlns="" id="{FDB217E6-541C-D68B-F09E-866057D66F36}"/>
                </a:ext>
              </a:extLst>
            </p:cNvPr>
            <p:cNvPicPr>
              <a:picLocks noChangeAspect="1"/>
            </p:cNvPicPr>
            <p:nvPr/>
          </p:nvPicPr>
          <p:blipFill>
            <a:blip r:embed="rId4"/>
            <a:stretch>
              <a:fillRect/>
            </a:stretch>
          </p:blipFill>
          <p:spPr>
            <a:xfrm>
              <a:off x="0" y="2878344"/>
              <a:ext cx="5955724" cy="1102345"/>
            </a:xfrm>
            <a:prstGeom prst="rect">
              <a:avLst/>
            </a:prstGeom>
          </p:spPr>
        </p:pic>
        <p:pic>
          <p:nvPicPr>
            <p:cNvPr id="11" name="Picture 10">
              <a:extLst>
                <a:ext uri="{FF2B5EF4-FFF2-40B4-BE49-F238E27FC236}">
                  <a16:creationId xmlns:a16="http://schemas.microsoft.com/office/drawing/2014/main" xmlns="" id="{C5209F51-8AA7-959C-9B8D-71A9F2C60596}"/>
                </a:ext>
              </a:extLst>
            </p:cNvPr>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678057" y="4593806"/>
              <a:ext cx="4513943" cy="2264194"/>
            </a:xfrm>
            <a:prstGeom prst="rect">
              <a:avLst/>
            </a:prstGeom>
          </p:spPr>
        </p:pic>
        <p:sp>
          <p:nvSpPr>
            <p:cNvPr id="12" name="TextBox 11">
              <a:extLst>
                <a:ext uri="{FF2B5EF4-FFF2-40B4-BE49-F238E27FC236}">
                  <a16:creationId xmlns:a16="http://schemas.microsoft.com/office/drawing/2014/main" xmlns="" id="{2C667905-C595-49A3-896F-04FF79C3BAB0}"/>
                </a:ext>
              </a:extLst>
            </p:cNvPr>
            <p:cNvSpPr txBox="1"/>
            <p:nvPr/>
          </p:nvSpPr>
          <p:spPr>
            <a:xfrm>
              <a:off x="108700" y="4198738"/>
              <a:ext cx="6756557" cy="2400657"/>
            </a:xfrm>
            <a:prstGeom prst="rect">
              <a:avLst/>
            </a:prstGeom>
            <a:noFill/>
          </p:spPr>
          <p:txBody>
            <a:bodyPr wrap="square" rtlCol="0">
              <a:spAutoFit/>
            </a:bodyPr>
            <a:lstStyle/>
            <a:p>
              <a:pPr algn="ctr"/>
              <a:r>
                <a:rPr lang="en-US" sz="5000" dirty="0">
                  <a:latin typeface="Franklin Gothic Heavy" panose="020B0903020102020204" pitchFamily="34" charset="0"/>
                </a:rPr>
                <a:t>Amateur Radio Technician Exam Preparation Course</a:t>
              </a:r>
            </a:p>
          </p:txBody>
        </p:sp>
      </p:grpSp>
    </p:spTree>
    <p:extLst>
      <p:ext uri="{BB962C8B-B14F-4D97-AF65-F5344CB8AC3E}">
        <p14:creationId xmlns:p14="http://schemas.microsoft.com/office/powerpoint/2010/main" xmlns="" val="7575217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BAC2E7-9935-03AB-472D-9B6814E0FE31}"/>
              </a:ext>
            </a:extLst>
          </p:cNvPr>
          <p:cNvSpPr>
            <a:spLocks noGrp="1"/>
          </p:cNvSpPr>
          <p:nvPr>
            <p:ph type="title"/>
          </p:nvPr>
        </p:nvSpPr>
        <p:spPr/>
        <p:txBody>
          <a:bodyPr/>
          <a:lstStyle/>
          <a:p>
            <a:r>
              <a:rPr lang="en-US" dirty="0"/>
              <a:t>Steps To Obtaining Your License</a:t>
            </a:r>
          </a:p>
        </p:txBody>
      </p:sp>
      <p:sp>
        <p:nvSpPr>
          <p:cNvPr id="3" name="Content Placeholder 2">
            <a:extLst>
              <a:ext uri="{FF2B5EF4-FFF2-40B4-BE49-F238E27FC236}">
                <a16:creationId xmlns:a16="http://schemas.microsoft.com/office/drawing/2014/main" xmlns="" id="{A09E4CE4-29C4-72B7-CEA4-8CA40C4B95DD}"/>
              </a:ext>
            </a:extLst>
          </p:cNvPr>
          <p:cNvSpPr>
            <a:spLocks noGrp="1"/>
          </p:cNvSpPr>
          <p:nvPr>
            <p:ph idx="1"/>
          </p:nvPr>
        </p:nvSpPr>
        <p:spPr/>
        <p:txBody>
          <a:bodyPr>
            <a:normAutofit/>
          </a:bodyPr>
          <a:lstStyle/>
          <a:p>
            <a:r>
              <a:rPr lang="en-US" dirty="0"/>
              <a:t>Study the material in the Ham Radio License manual (make sure you have the current edition)</a:t>
            </a:r>
          </a:p>
          <a:p>
            <a:r>
              <a:rPr lang="en-US" dirty="0"/>
              <a:t>Review the question pool (back of the book)</a:t>
            </a:r>
          </a:p>
          <a:p>
            <a:r>
              <a:rPr lang="en-US" dirty="0"/>
              <a:t>Take practice exams</a:t>
            </a:r>
          </a:p>
          <a:p>
            <a:pPr lvl="1">
              <a:buClr>
                <a:schemeClr val="tx1"/>
              </a:buClr>
            </a:pPr>
            <a:r>
              <a:rPr lang="en-US" dirty="0">
                <a:solidFill>
                  <a:srgbClr val="DA3427"/>
                </a:solidFill>
              </a:rPr>
              <a:t>www.arrl.org/examreview</a:t>
            </a:r>
          </a:p>
          <a:p>
            <a:pPr lvl="1">
              <a:buClr>
                <a:schemeClr val="tx1"/>
              </a:buClr>
            </a:pPr>
            <a:r>
              <a:rPr lang="en-US" dirty="0">
                <a:solidFill>
                  <a:srgbClr val="DA3427"/>
                </a:solidFill>
              </a:rPr>
              <a:t>www.qrz.com</a:t>
            </a:r>
          </a:p>
          <a:p>
            <a:r>
              <a:rPr lang="en-US" dirty="0"/>
              <a:t>Practice a proctored 35 question multiple choice test</a:t>
            </a:r>
          </a:p>
          <a:p>
            <a:pPr lvl="1"/>
            <a:r>
              <a:rPr lang="en-US" dirty="0"/>
              <a:t>Questions pulled directly from the question pool</a:t>
            </a:r>
          </a:p>
          <a:p>
            <a:pPr lvl="1"/>
            <a:r>
              <a:rPr lang="en-US" dirty="0"/>
              <a:t>Need to answer 26 questions correctly (</a:t>
            </a:r>
            <a:r>
              <a:rPr lang="en-US" dirty="0">
                <a:solidFill>
                  <a:srgbClr val="DA3427"/>
                </a:solidFill>
              </a:rPr>
              <a:t>miss 9</a:t>
            </a:r>
            <a:r>
              <a:rPr lang="en-US" dirty="0"/>
              <a:t>)</a:t>
            </a:r>
          </a:p>
          <a:p>
            <a:endParaRPr lang="en-US" dirty="0"/>
          </a:p>
        </p:txBody>
      </p:sp>
    </p:spTree>
    <p:extLst>
      <p:ext uri="{BB962C8B-B14F-4D97-AF65-F5344CB8AC3E}">
        <p14:creationId xmlns:p14="http://schemas.microsoft.com/office/powerpoint/2010/main" xmlns="" val="1990715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B84305-63D3-9AD2-ABB4-144E30A3DA36}"/>
              </a:ext>
            </a:extLst>
          </p:cNvPr>
          <p:cNvSpPr>
            <a:spLocks noGrp="1"/>
          </p:cNvSpPr>
          <p:nvPr>
            <p:ph type="title"/>
          </p:nvPr>
        </p:nvSpPr>
        <p:spPr>
          <a:xfrm>
            <a:off x="637032" y="1223450"/>
            <a:ext cx="10515600" cy="1325563"/>
          </a:xfrm>
        </p:spPr>
        <p:txBody>
          <a:bodyPr/>
          <a:lstStyle/>
          <a:p>
            <a:pPr algn="ctr"/>
            <a:r>
              <a:rPr lang="en-US" dirty="0">
                <a:solidFill>
                  <a:srgbClr val="DA3427"/>
                </a:solidFill>
              </a:rPr>
              <a:t>END OF MODULE 1</a:t>
            </a:r>
          </a:p>
        </p:txBody>
      </p:sp>
      <p:pic>
        <p:nvPicPr>
          <p:cNvPr id="3" name="Picture 2">
            <a:extLst>
              <a:ext uri="{FF2B5EF4-FFF2-40B4-BE49-F238E27FC236}">
                <a16:creationId xmlns:a16="http://schemas.microsoft.com/office/drawing/2014/main" xmlns="" id="{CB16509D-3563-9675-A4FD-47C0B9202C93}"/>
              </a:ext>
            </a:extLst>
          </p:cNvPr>
          <p:cNvPicPr>
            <a:picLocks noChangeAspect="1"/>
          </p:cNvPicPr>
          <p:nvPr/>
        </p:nvPicPr>
        <p:blipFill>
          <a:blip r:embed="rId2"/>
          <a:stretch>
            <a:fillRect/>
          </a:stretch>
        </p:blipFill>
        <p:spPr>
          <a:xfrm>
            <a:off x="2766920" y="3803904"/>
            <a:ext cx="5773576" cy="1830646"/>
          </a:xfrm>
          <a:prstGeom prst="rect">
            <a:avLst/>
          </a:prstGeom>
        </p:spPr>
      </p:pic>
    </p:spTree>
    <p:extLst>
      <p:ext uri="{BB962C8B-B14F-4D97-AF65-F5344CB8AC3E}">
        <p14:creationId xmlns:p14="http://schemas.microsoft.com/office/powerpoint/2010/main" xmlns="" val="949411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B32403BF-753D-F977-1983-62E30BF82424}"/>
              </a:ext>
            </a:extLst>
          </p:cNvPr>
          <p:cNvSpPr>
            <a:spLocks noGrp="1"/>
          </p:cNvSpPr>
          <p:nvPr>
            <p:ph type="ctrTitle"/>
          </p:nvPr>
        </p:nvSpPr>
        <p:spPr>
          <a:xfrm>
            <a:off x="1322832" y="1122363"/>
            <a:ext cx="9144000" cy="2387600"/>
          </a:xfrm>
        </p:spPr>
        <p:txBody>
          <a:bodyPr/>
          <a:lstStyle/>
          <a:p>
            <a:r>
              <a:rPr lang="en-US" dirty="0">
                <a:latin typeface="+mn-lt"/>
              </a:rPr>
              <a:t>Amateur Radio Technician Exam Prep Course</a:t>
            </a:r>
          </a:p>
        </p:txBody>
      </p:sp>
      <p:sp>
        <p:nvSpPr>
          <p:cNvPr id="3" name="TextBox 2"/>
          <p:cNvSpPr txBox="1"/>
          <p:nvPr/>
        </p:nvSpPr>
        <p:spPr>
          <a:xfrm>
            <a:off x="5013434" y="3894083"/>
            <a:ext cx="1085554" cy="369332"/>
          </a:xfrm>
          <a:prstGeom prst="rect">
            <a:avLst/>
          </a:prstGeom>
          <a:noFill/>
        </p:spPr>
        <p:txBody>
          <a:bodyPr wrap="none" rtlCol="0">
            <a:spAutoFit/>
          </a:bodyPr>
          <a:lstStyle/>
          <a:p>
            <a:r>
              <a:rPr lang="en-US" dirty="0" smtClean="0"/>
              <a:t>Module 1</a:t>
            </a:r>
            <a:endParaRPr lang="en-US" dirty="0"/>
          </a:p>
        </p:txBody>
      </p:sp>
    </p:spTree>
    <p:extLst>
      <p:ext uri="{BB962C8B-B14F-4D97-AF65-F5344CB8AC3E}">
        <p14:creationId xmlns:p14="http://schemas.microsoft.com/office/powerpoint/2010/main" xmlns="" val="36807682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7F03BB-9614-E9C0-BF31-A0B4C60298F8}"/>
              </a:ext>
            </a:extLst>
          </p:cNvPr>
          <p:cNvSpPr>
            <a:spLocks noGrp="1"/>
          </p:cNvSpPr>
          <p:nvPr>
            <p:ph type="title"/>
          </p:nvPr>
        </p:nvSpPr>
        <p:spPr/>
        <p:txBody>
          <a:bodyPr/>
          <a:lstStyle/>
          <a:p>
            <a:r>
              <a:rPr lang="en-US" dirty="0"/>
              <a:t>Course Overview</a:t>
            </a:r>
          </a:p>
        </p:txBody>
      </p:sp>
      <p:sp>
        <p:nvSpPr>
          <p:cNvPr id="3" name="Content Placeholder 2">
            <a:extLst>
              <a:ext uri="{FF2B5EF4-FFF2-40B4-BE49-F238E27FC236}">
                <a16:creationId xmlns:a16="http://schemas.microsoft.com/office/drawing/2014/main" xmlns="" id="{D2099085-740F-62A9-68BC-79646C6CC990}"/>
              </a:ext>
            </a:extLst>
          </p:cNvPr>
          <p:cNvSpPr>
            <a:spLocks noGrp="1"/>
          </p:cNvSpPr>
          <p:nvPr>
            <p:ph sz="half" idx="1"/>
          </p:nvPr>
        </p:nvSpPr>
        <p:spPr/>
        <p:txBody>
          <a:bodyPr/>
          <a:lstStyle/>
          <a:p>
            <a:pPr marL="514350" indent="-514350">
              <a:buFont typeface="+mj-lt"/>
              <a:buAutoNum type="arabicPeriod"/>
            </a:pPr>
            <a:r>
              <a:rPr lang="en-US" dirty="0"/>
              <a:t>Welcome to Amateur Radio</a:t>
            </a:r>
          </a:p>
          <a:p>
            <a:pPr marL="514350" indent="-514350">
              <a:buFont typeface="+mj-lt"/>
              <a:buAutoNum type="arabicPeriod"/>
            </a:pPr>
            <a:r>
              <a:rPr lang="en-US" dirty="0"/>
              <a:t>Radio and Signals Fundamentals</a:t>
            </a:r>
          </a:p>
          <a:p>
            <a:pPr marL="514350" indent="-514350">
              <a:buFont typeface="+mj-lt"/>
              <a:buAutoNum type="arabicPeriod"/>
            </a:pPr>
            <a:r>
              <a:rPr lang="en-US" dirty="0"/>
              <a:t>Electricity, Components, and Circuits</a:t>
            </a:r>
          </a:p>
          <a:p>
            <a:pPr marL="514350" indent="-514350">
              <a:buFont typeface="+mj-lt"/>
              <a:buAutoNum type="arabicPeriod"/>
            </a:pPr>
            <a:r>
              <a:rPr lang="en-US" dirty="0"/>
              <a:t>Propagation, Antennas, and Feed Lines</a:t>
            </a:r>
          </a:p>
          <a:p>
            <a:pPr marL="514350" indent="-514350">
              <a:buFont typeface="+mj-lt"/>
              <a:buAutoNum type="arabicPeriod"/>
            </a:pPr>
            <a:r>
              <a:rPr lang="en-US" dirty="0"/>
              <a:t>Amateur Radio Equipment</a:t>
            </a:r>
          </a:p>
        </p:txBody>
      </p:sp>
      <p:sp>
        <p:nvSpPr>
          <p:cNvPr id="4" name="Content Placeholder 3">
            <a:extLst>
              <a:ext uri="{FF2B5EF4-FFF2-40B4-BE49-F238E27FC236}">
                <a16:creationId xmlns:a16="http://schemas.microsoft.com/office/drawing/2014/main" xmlns="" id="{E9C7F24C-621B-20B7-0CD4-4B567F502908}"/>
              </a:ext>
            </a:extLst>
          </p:cNvPr>
          <p:cNvSpPr>
            <a:spLocks noGrp="1"/>
          </p:cNvSpPr>
          <p:nvPr>
            <p:ph sz="half" idx="2"/>
          </p:nvPr>
        </p:nvSpPr>
        <p:spPr/>
        <p:txBody>
          <a:bodyPr/>
          <a:lstStyle/>
          <a:p>
            <a:pPr marL="514350" indent="-514350">
              <a:buFont typeface="+mj-lt"/>
              <a:buAutoNum type="arabicPeriod" startAt="6"/>
            </a:pPr>
            <a:r>
              <a:rPr lang="en-US" dirty="0"/>
              <a:t>Communicating With Other Hams</a:t>
            </a:r>
          </a:p>
          <a:p>
            <a:pPr marL="514350" indent="-514350">
              <a:buFont typeface="+mj-lt"/>
              <a:buAutoNum type="arabicPeriod" startAt="6"/>
            </a:pPr>
            <a:r>
              <a:rPr lang="en-US" dirty="0"/>
              <a:t>Licensing Regulations</a:t>
            </a:r>
          </a:p>
          <a:p>
            <a:pPr marL="514350" indent="-514350">
              <a:buFont typeface="+mj-lt"/>
              <a:buAutoNum type="arabicPeriod" startAt="6"/>
            </a:pPr>
            <a:r>
              <a:rPr lang="en-US" dirty="0"/>
              <a:t>Operating Regulations</a:t>
            </a:r>
          </a:p>
          <a:p>
            <a:pPr marL="514350" indent="-514350">
              <a:buFont typeface="+mj-lt"/>
              <a:buAutoNum type="arabicPeriod" startAt="6"/>
            </a:pPr>
            <a:r>
              <a:rPr lang="en-US" dirty="0"/>
              <a:t>Safety</a:t>
            </a:r>
          </a:p>
          <a:p>
            <a:pPr marL="514350" indent="-514350">
              <a:buFont typeface="+mj-lt"/>
              <a:buAutoNum type="arabicPeriod" startAt="6"/>
            </a:pPr>
            <a:r>
              <a:rPr lang="en-US" dirty="0"/>
              <a:t>Examination time (what you may not know)!</a:t>
            </a:r>
          </a:p>
        </p:txBody>
      </p:sp>
    </p:spTree>
    <p:extLst>
      <p:ext uri="{BB962C8B-B14F-4D97-AF65-F5344CB8AC3E}">
        <p14:creationId xmlns:p14="http://schemas.microsoft.com/office/powerpoint/2010/main" xmlns="" val="21997524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FBE725-7322-8B42-BED5-89EE82AB40D5}"/>
              </a:ext>
            </a:extLst>
          </p:cNvPr>
          <p:cNvSpPr>
            <a:spLocks noGrp="1"/>
          </p:cNvSpPr>
          <p:nvPr>
            <p:ph type="title"/>
          </p:nvPr>
        </p:nvSpPr>
        <p:spPr/>
        <p:txBody>
          <a:bodyPr/>
          <a:lstStyle/>
          <a:p>
            <a:r>
              <a:rPr lang="en-US" dirty="0"/>
              <a:t>Let’s Get Started</a:t>
            </a:r>
          </a:p>
        </p:txBody>
      </p:sp>
      <p:sp>
        <p:nvSpPr>
          <p:cNvPr id="3" name="Content Placeholder 2">
            <a:extLst>
              <a:ext uri="{FF2B5EF4-FFF2-40B4-BE49-F238E27FC236}">
                <a16:creationId xmlns:a16="http://schemas.microsoft.com/office/drawing/2014/main" xmlns="" id="{EE294CEB-0ABC-5999-FB32-C4879990EBAC}"/>
              </a:ext>
            </a:extLst>
          </p:cNvPr>
          <p:cNvSpPr>
            <a:spLocks noGrp="1"/>
          </p:cNvSpPr>
          <p:nvPr>
            <p:ph idx="1"/>
          </p:nvPr>
        </p:nvSpPr>
        <p:spPr/>
        <p:txBody>
          <a:bodyPr/>
          <a:lstStyle/>
          <a:p>
            <a:r>
              <a:rPr lang="en-US" dirty="0"/>
              <a:t>Our goal during this class is for each of you to achieve the Technician class Amateur Radio license!  </a:t>
            </a:r>
          </a:p>
          <a:p>
            <a:r>
              <a:rPr lang="en-US" dirty="0"/>
              <a:t>The license will authorize you to operate an Amateur Radio (ham radio) transmitter.</a:t>
            </a:r>
          </a:p>
          <a:p>
            <a:endParaRPr lang="en-US" dirty="0"/>
          </a:p>
        </p:txBody>
      </p:sp>
    </p:spTree>
    <p:extLst>
      <p:ext uri="{BB962C8B-B14F-4D97-AF65-F5344CB8AC3E}">
        <p14:creationId xmlns:p14="http://schemas.microsoft.com/office/powerpoint/2010/main" xmlns="" val="4071908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0C07CC-42E9-3050-0793-2A962DBF130E}"/>
              </a:ext>
            </a:extLst>
          </p:cNvPr>
          <p:cNvSpPr>
            <a:spLocks noGrp="1"/>
          </p:cNvSpPr>
          <p:nvPr>
            <p:ph type="title"/>
          </p:nvPr>
        </p:nvSpPr>
        <p:spPr/>
        <p:txBody>
          <a:bodyPr/>
          <a:lstStyle/>
          <a:p>
            <a:r>
              <a:rPr lang="en-US" dirty="0"/>
              <a:t>What is Amateur Radio?</a:t>
            </a:r>
          </a:p>
        </p:txBody>
      </p:sp>
      <p:sp>
        <p:nvSpPr>
          <p:cNvPr id="3" name="Content Placeholder 2">
            <a:extLst>
              <a:ext uri="{FF2B5EF4-FFF2-40B4-BE49-F238E27FC236}">
                <a16:creationId xmlns:a16="http://schemas.microsoft.com/office/drawing/2014/main" xmlns="" id="{BA27103A-6126-B352-B819-6E4F7513D0B5}"/>
              </a:ext>
            </a:extLst>
          </p:cNvPr>
          <p:cNvSpPr>
            <a:spLocks noGrp="1"/>
          </p:cNvSpPr>
          <p:nvPr>
            <p:ph idx="1"/>
          </p:nvPr>
        </p:nvSpPr>
        <p:spPr/>
        <p:txBody>
          <a:bodyPr>
            <a:normAutofit/>
          </a:bodyPr>
          <a:lstStyle/>
          <a:p>
            <a:pPr>
              <a:buClr>
                <a:schemeClr val="tx1"/>
              </a:buClr>
            </a:pPr>
            <a:r>
              <a:rPr lang="en-US" dirty="0">
                <a:solidFill>
                  <a:srgbClr val="DA3427"/>
                </a:solidFill>
              </a:rPr>
              <a:t>Amateur (or Ham) Radio is a personal radio service authorized by the Federal Communications Commission (FCC)</a:t>
            </a:r>
          </a:p>
          <a:p>
            <a:pPr lvl="1"/>
            <a:r>
              <a:rPr lang="en-US" dirty="0"/>
              <a:t>To encourage the advancement of the art and science of radio</a:t>
            </a:r>
          </a:p>
          <a:p>
            <a:pPr lvl="1"/>
            <a:r>
              <a:rPr lang="en-US" dirty="0"/>
              <a:t>To promote the development of an emergency communication capability to assist communities when needed</a:t>
            </a:r>
          </a:p>
          <a:p>
            <a:pPr lvl="1"/>
            <a:r>
              <a:rPr lang="en-US" dirty="0"/>
              <a:t>To develop a pool of trained radio operators</a:t>
            </a:r>
          </a:p>
          <a:p>
            <a:pPr lvl="1"/>
            <a:r>
              <a:rPr lang="en-US" dirty="0"/>
              <a:t>To promote international goodwill by connecting private citizens in countries around the globe</a:t>
            </a:r>
          </a:p>
          <a:p>
            <a:r>
              <a:rPr lang="en-US" dirty="0"/>
              <a:t>Through ham radio, you will become an ambassador for your community and your country</a:t>
            </a:r>
          </a:p>
        </p:txBody>
      </p:sp>
    </p:spTree>
    <p:extLst>
      <p:ext uri="{BB962C8B-B14F-4D97-AF65-F5344CB8AC3E}">
        <p14:creationId xmlns:p14="http://schemas.microsoft.com/office/powerpoint/2010/main" xmlns="" val="1301185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5E0D37-6F76-3DB2-192F-904ECE8B72C9}"/>
              </a:ext>
            </a:extLst>
          </p:cNvPr>
          <p:cNvSpPr>
            <a:spLocks noGrp="1"/>
          </p:cNvSpPr>
          <p:nvPr>
            <p:ph type="title"/>
          </p:nvPr>
        </p:nvSpPr>
        <p:spPr/>
        <p:txBody>
          <a:bodyPr/>
          <a:lstStyle/>
          <a:p>
            <a:r>
              <a:rPr lang="en-US" dirty="0"/>
              <a:t>More About Amateur Radio …</a:t>
            </a:r>
          </a:p>
        </p:txBody>
      </p:sp>
      <p:sp>
        <p:nvSpPr>
          <p:cNvPr id="3" name="Content Placeholder 2">
            <a:extLst>
              <a:ext uri="{FF2B5EF4-FFF2-40B4-BE49-F238E27FC236}">
                <a16:creationId xmlns:a16="http://schemas.microsoft.com/office/drawing/2014/main" xmlns="" id="{5C38A738-3348-DCC6-E973-45697E77721B}"/>
              </a:ext>
            </a:extLst>
          </p:cNvPr>
          <p:cNvSpPr>
            <a:spLocks noGrp="1"/>
          </p:cNvSpPr>
          <p:nvPr>
            <p:ph idx="1"/>
          </p:nvPr>
        </p:nvSpPr>
        <p:spPr>
          <a:xfrm>
            <a:off x="838200" y="1825625"/>
            <a:ext cx="10515600" cy="2654935"/>
          </a:xfrm>
        </p:spPr>
        <p:txBody>
          <a:bodyPr/>
          <a:lstStyle/>
          <a:p>
            <a:r>
              <a:rPr lang="en-US" dirty="0"/>
              <a:t>The Amateur Radio Service is governed by Part 97 of the FCC Rules and Regulations </a:t>
            </a:r>
            <a:r>
              <a:rPr lang="en-US" b="1" dirty="0">
                <a:solidFill>
                  <a:srgbClr val="DA3427"/>
                </a:solidFill>
              </a:rPr>
              <a:t>*</a:t>
            </a:r>
          </a:p>
          <a:p>
            <a:r>
              <a:rPr lang="en-US" dirty="0"/>
              <a:t>Anyone can be a ham radio operator, there is no age limit</a:t>
            </a:r>
          </a:p>
          <a:p>
            <a:r>
              <a:rPr lang="en-US" dirty="0"/>
              <a:t>Amateur Radio operators cannot accept payment of any type for operating their radio, whether money or other goods or services </a:t>
            </a:r>
            <a:r>
              <a:rPr lang="en-US" b="1" dirty="0">
                <a:solidFill>
                  <a:srgbClr val="0000FF"/>
                </a:solidFill>
              </a:rPr>
              <a:t>**</a:t>
            </a:r>
          </a:p>
          <a:p>
            <a:endParaRPr lang="en-US" dirty="0"/>
          </a:p>
        </p:txBody>
      </p:sp>
      <p:sp>
        <p:nvSpPr>
          <p:cNvPr id="4" name="TextBox 3">
            <a:extLst>
              <a:ext uri="{FF2B5EF4-FFF2-40B4-BE49-F238E27FC236}">
                <a16:creationId xmlns:a16="http://schemas.microsoft.com/office/drawing/2014/main" xmlns="" id="{C8906E6A-8A8E-2D8D-1577-E4B98E9A22AA}"/>
              </a:ext>
            </a:extLst>
          </p:cNvPr>
          <p:cNvSpPr txBox="1"/>
          <p:nvPr/>
        </p:nvSpPr>
        <p:spPr>
          <a:xfrm>
            <a:off x="493776" y="4977458"/>
            <a:ext cx="9930384" cy="400110"/>
          </a:xfrm>
          <a:prstGeom prst="rect">
            <a:avLst/>
          </a:prstGeom>
          <a:noFill/>
        </p:spPr>
        <p:txBody>
          <a:bodyPr wrap="square" rtlCol="0">
            <a:spAutoFit/>
          </a:bodyPr>
          <a:lstStyle/>
          <a:p>
            <a:r>
              <a:rPr lang="en-US" sz="2000" b="1" i="1" dirty="0">
                <a:solidFill>
                  <a:srgbClr val="DA3427"/>
                </a:solidFill>
              </a:rPr>
              <a:t>* </a:t>
            </a:r>
            <a:r>
              <a:rPr lang="en-US" sz="2000" i="1" dirty="0">
                <a:solidFill>
                  <a:srgbClr val="14183F"/>
                </a:solidFill>
              </a:rPr>
              <a:t>The exact reference is “Title 47 Code of Federal Regulations (CFR) Part 97” or </a:t>
            </a:r>
            <a:r>
              <a:rPr lang="en-US" sz="2000" i="1" dirty="0">
                <a:solidFill>
                  <a:srgbClr val="DA3427"/>
                </a:solidFill>
              </a:rPr>
              <a:t>47 CFR Part 97 </a:t>
            </a:r>
          </a:p>
        </p:txBody>
      </p:sp>
      <p:sp>
        <p:nvSpPr>
          <p:cNvPr id="5" name="TextBox 4">
            <a:extLst>
              <a:ext uri="{FF2B5EF4-FFF2-40B4-BE49-F238E27FC236}">
                <a16:creationId xmlns:a16="http://schemas.microsoft.com/office/drawing/2014/main" xmlns="" id="{854BC9BE-E26C-1F26-CAD1-E42FE1249033}"/>
              </a:ext>
            </a:extLst>
          </p:cNvPr>
          <p:cNvSpPr txBox="1"/>
          <p:nvPr/>
        </p:nvSpPr>
        <p:spPr>
          <a:xfrm>
            <a:off x="493776" y="5762513"/>
            <a:ext cx="10515600" cy="830997"/>
          </a:xfrm>
          <a:prstGeom prst="rect">
            <a:avLst/>
          </a:prstGeom>
          <a:noFill/>
        </p:spPr>
        <p:txBody>
          <a:bodyPr wrap="square" rtlCol="0">
            <a:spAutoFit/>
          </a:bodyPr>
          <a:lstStyle/>
          <a:p>
            <a:r>
              <a:rPr lang="en-US" sz="2000" b="1" i="1" dirty="0">
                <a:solidFill>
                  <a:srgbClr val="0000FF"/>
                </a:solidFill>
              </a:rPr>
              <a:t>**</a:t>
            </a:r>
            <a:r>
              <a:rPr lang="en-US" sz="2000" i="1" dirty="0"/>
              <a:t> What if I want to get paid! You can … get a </a:t>
            </a:r>
            <a:r>
              <a:rPr lang="en-US" sz="2000" b="1" i="1" dirty="0">
                <a:solidFill>
                  <a:srgbClr val="0000FF"/>
                </a:solidFill>
              </a:rPr>
              <a:t>Commercial Radio Operator License </a:t>
            </a:r>
            <a:r>
              <a:rPr lang="en-US" sz="2000" i="1" dirty="0"/>
              <a:t>…</a:t>
            </a:r>
          </a:p>
          <a:p>
            <a:endParaRPr lang="en-US" sz="800" i="1" dirty="0"/>
          </a:p>
          <a:p>
            <a:r>
              <a:rPr lang="en-US" sz="2000" i="1" dirty="0"/>
              <a:t>		https://www.fcc.gov/commercial-radio-operator-license-program </a:t>
            </a:r>
          </a:p>
        </p:txBody>
      </p:sp>
      <p:cxnSp>
        <p:nvCxnSpPr>
          <p:cNvPr id="7" name="Straight Connector 6">
            <a:extLst>
              <a:ext uri="{FF2B5EF4-FFF2-40B4-BE49-F238E27FC236}">
                <a16:creationId xmlns:a16="http://schemas.microsoft.com/office/drawing/2014/main" xmlns="" id="{85DCC85B-CA10-F154-2E02-BEFA62B88072}"/>
              </a:ext>
            </a:extLst>
          </p:cNvPr>
          <p:cNvCxnSpPr/>
          <p:nvPr/>
        </p:nvCxnSpPr>
        <p:spPr>
          <a:xfrm>
            <a:off x="201168" y="4480560"/>
            <a:ext cx="11430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127332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randombar(horizontal)">
                                      <p:cBhvr>
                                        <p:cTn id="25" dur="5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randombar(horizontal)">
                                      <p:cBhvr>
                                        <p:cTn id="3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7DE8B1-2F10-D334-832E-770D5B98B29F}"/>
              </a:ext>
            </a:extLst>
          </p:cNvPr>
          <p:cNvSpPr>
            <a:spLocks noGrp="1"/>
          </p:cNvSpPr>
          <p:nvPr>
            <p:ph type="title"/>
          </p:nvPr>
        </p:nvSpPr>
        <p:spPr/>
        <p:txBody>
          <a:bodyPr/>
          <a:lstStyle/>
          <a:p>
            <a:r>
              <a:rPr lang="en-US" dirty="0"/>
              <a:t>What Do Hams Do?</a:t>
            </a:r>
          </a:p>
        </p:txBody>
      </p:sp>
      <p:sp>
        <p:nvSpPr>
          <p:cNvPr id="3" name="Content Placeholder 2">
            <a:extLst>
              <a:ext uri="{FF2B5EF4-FFF2-40B4-BE49-F238E27FC236}">
                <a16:creationId xmlns:a16="http://schemas.microsoft.com/office/drawing/2014/main" xmlns="" id="{565BA6A7-4726-44DF-6E26-6C4E5AF6C97B}"/>
              </a:ext>
            </a:extLst>
          </p:cNvPr>
          <p:cNvSpPr>
            <a:spLocks noGrp="1"/>
          </p:cNvSpPr>
          <p:nvPr>
            <p:ph idx="1"/>
          </p:nvPr>
        </p:nvSpPr>
        <p:spPr/>
        <p:txBody>
          <a:bodyPr/>
          <a:lstStyle/>
          <a:p>
            <a:r>
              <a:rPr lang="en-US" dirty="0"/>
              <a:t>Communicate</a:t>
            </a:r>
          </a:p>
          <a:p>
            <a:r>
              <a:rPr lang="en-US" dirty="0"/>
              <a:t>Experiment</a:t>
            </a:r>
          </a:p>
          <a:p>
            <a:r>
              <a:rPr lang="en-US" dirty="0"/>
              <a:t>Build</a:t>
            </a:r>
          </a:p>
          <a:p>
            <a:r>
              <a:rPr lang="en-US" dirty="0"/>
              <a:t>Compete</a:t>
            </a:r>
          </a:p>
          <a:p>
            <a:r>
              <a:rPr lang="en-US" dirty="0"/>
              <a:t>Serve their communities</a:t>
            </a:r>
          </a:p>
          <a:p>
            <a:r>
              <a:rPr lang="en-US" dirty="0"/>
              <a:t>Engage in lifelong learning</a:t>
            </a:r>
          </a:p>
        </p:txBody>
      </p:sp>
    </p:spTree>
    <p:extLst>
      <p:ext uri="{BB962C8B-B14F-4D97-AF65-F5344CB8AC3E}">
        <p14:creationId xmlns:p14="http://schemas.microsoft.com/office/powerpoint/2010/main" xmlns="" val="3154939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8BE8BD-8305-486E-FF8C-260677FF3CF3}"/>
              </a:ext>
            </a:extLst>
          </p:cNvPr>
          <p:cNvSpPr>
            <a:spLocks noGrp="1"/>
          </p:cNvSpPr>
          <p:nvPr>
            <p:ph type="title"/>
          </p:nvPr>
        </p:nvSpPr>
        <p:spPr/>
        <p:txBody>
          <a:bodyPr/>
          <a:lstStyle/>
          <a:p>
            <a:r>
              <a:rPr lang="en-US" dirty="0"/>
              <a:t>What Makes Ham Radio Different?</a:t>
            </a:r>
          </a:p>
        </p:txBody>
      </p:sp>
      <p:sp>
        <p:nvSpPr>
          <p:cNvPr id="3" name="Content Placeholder 2">
            <a:extLst>
              <a:ext uri="{FF2B5EF4-FFF2-40B4-BE49-F238E27FC236}">
                <a16:creationId xmlns:a16="http://schemas.microsoft.com/office/drawing/2014/main" xmlns="" id="{3C78ABA2-7C46-DC9F-8618-6D113647019E}"/>
              </a:ext>
            </a:extLst>
          </p:cNvPr>
          <p:cNvSpPr>
            <a:spLocks noGrp="1"/>
          </p:cNvSpPr>
          <p:nvPr>
            <p:ph idx="1"/>
          </p:nvPr>
        </p:nvSpPr>
        <p:spPr/>
        <p:txBody>
          <a:bodyPr/>
          <a:lstStyle/>
          <a:p>
            <a:r>
              <a:rPr lang="en-US" dirty="0"/>
              <a:t>There are many unlicensed radio services available (FRS, GMRS, etc.)</a:t>
            </a:r>
          </a:p>
          <a:p>
            <a:r>
              <a:rPr lang="en-US" dirty="0"/>
              <a:t>Amateur Radio is very flexible…</a:t>
            </a:r>
          </a:p>
          <a:p>
            <a:pPr lvl="1"/>
            <a:r>
              <a:rPr lang="en-US" dirty="0"/>
              <a:t>Fewer restrictions</a:t>
            </a:r>
          </a:p>
          <a:p>
            <a:pPr lvl="1"/>
            <a:r>
              <a:rPr lang="en-US" dirty="0"/>
              <a:t>More frequencies (channels or bands)</a:t>
            </a:r>
          </a:p>
          <a:p>
            <a:pPr lvl="1"/>
            <a:r>
              <a:rPr lang="en-US" dirty="0"/>
              <a:t>More power (to improve range and quality)</a:t>
            </a:r>
          </a:p>
          <a:p>
            <a:pPr lvl="1"/>
            <a:r>
              <a:rPr lang="en-US" dirty="0"/>
              <a:t>More ways to communicate</a:t>
            </a:r>
          </a:p>
          <a:p>
            <a:pPr lvl="1"/>
            <a:r>
              <a:rPr lang="en-US" dirty="0"/>
              <a:t>It’s </a:t>
            </a:r>
            <a:r>
              <a:rPr lang="en-US" dirty="0">
                <a:solidFill>
                  <a:srgbClr val="DA3427"/>
                </a:solidFill>
              </a:rPr>
              <a:t>FREE</a:t>
            </a:r>
            <a:r>
              <a:rPr lang="en-US" dirty="0"/>
              <a:t> to operate your radio!</a:t>
            </a:r>
          </a:p>
          <a:p>
            <a:endParaRPr lang="en-US" dirty="0"/>
          </a:p>
        </p:txBody>
      </p:sp>
    </p:spTree>
    <p:extLst>
      <p:ext uri="{BB962C8B-B14F-4D97-AF65-F5344CB8AC3E}">
        <p14:creationId xmlns:p14="http://schemas.microsoft.com/office/powerpoint/2010/main" xmlns="" val="2816581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77EAA2-6644-3143-4F71-571118DD58F9}"/>
              </a:ext>
            </a:extLst>
          </p:cNvPr>
          <p:cNvSpPr>
            <a:spLocks noGrp="1"/>
          </p:cNvSpPr>
          <p:nvPr>
            <p:ph type="title"/>
          </p:nvPr>
        </p:nvSpPr>
        <p:spPr/>
        <p:txBody>
          <a:bodyPr>
            <a:normAutofit/>
          </a:bodyPr>
          <a:lstStyle/>
          <a:p>
            <a:r>
              <a:rPr lang="en-US" sz="4000" dirty="0"/>
              <a:t>With More Privileges Comes More Responsibility</a:t>
            </a:r>
          </a:p>
        </p:txBody>
      </p:sp>
      <p:sp>
        <p:nvSpPr>
          <p:cNvPr id="3" name="Content Placeholder 2">
            <a:extLst>
              <a:ext uri="{FF2B5EF4-FFF2-40B4-BE49-F238E27FC236}">
                <a16:creationId xmlns:a16="http://schemas.microsoft.com/office/drawing/2014/main" xmlns="" id="{442253B3-31DD-DB32-88E4-0DF38A6BBCDC}"/>
              </a:ext>
            </a:extLst>
          </p:cNvPr>
          <p:cNvSpPr>
            <a:spLocks noGrp="1"/>
          </p:cNvSpPr>
          <p:nvPr>
            <p:ph idx="1"/>
          </p:nvPr>
        </p:nvSpPr>
        <p:spPr/>
        <p:txBody>
          <a:bodyPr/>
          <a:lstStyle/>
          <a:p>
            <a:r>
              <a:rPr lang="en-US" dirty="0"/>
              <a:t>Ham Radios are much more capable and have the potential of interfering with other radio services</a:t>
            </a:r>
          </a:p>
          <a:p>
            <a:r>
              <a:rPr lang="en-US" dirty="0"/>
              <a:t>Ham radios have unlimited reach, they easily reach around the globe and into space</a:t>
            </a:r>
          </a:p>
          <a:p>
            <a:r>
              <a:rPr lang="en-US" dirty="0"/>
              <a:t>FCC authorization is required to ensure the operator is qualified to operate safely, legally and appropriately – this is why you are here</a:t>
            </a:r>
          </a:p>
          <a:p>
            <a:endParaRPr lang="en-US" dirty="0"/>
          </a:p>
        </p:txBody>
      </p:sp>
    </p:spTree>
    <p:extLst>
      <p:ext uri="{BB962C8B-B14F-4D97-AF65-F5344CB8AC3E}">
        <p14:creationId xmlns:p14="http://schemas.microsoft.com/office/powerpoint/2010/main" xmlns="" val="283213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TotalTime>
  <Words>739</Words>
  <Application>Microsoft Office PowerPoint</Application>
  <PresentationFormat>Custom</PresentationFormat>
  <Paragraphs>70</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Amateur Radio Technician Exam Prep Course</vt:lpstr>
      <vt:lpstr>Course Overview</vt:lpstr>
      <vt:lpstr>Let’s Get Started</vt:lpstr>
      <vt:lpstr>What is Amateur Radio?</vt:lpstr>
      <vt:lpstr>More About Amateur Radio …</vt:lpstr>
      <vt:lpstr>What Do Hams Do?</vt:lpstr>
      <vt:lpstr>What Makes Ham Radio Different?</vt:lpstr>
      <vt:lpstr>With More Privileges Comes More Responsibility</vt:lpstr>
      <vt:lpstr>Steps To Obtaining Your License</vt:lpstr>
      <vt:lpstr>END OF MODULE 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Jerry Kilpatrick</dc:creator>
  <cp:lastModifiedBy>Kathy</cp:lastModifiedBy>
  <cp:revision>13</cp:revision>
  <dcterms:created xsi:type="dcterms:W3CDTF">2022-05-19T11:58:59Z</dcterms:created>
  <dcterms:modified xsi:type="dcterms:W3CDTF">2024-08-29T07:48:39Z</dcterms:modified>
</cp:coreProperties>
</file>